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3.xml" ContentType="application/vnd.openxmlformats-officedocument.presentationml.notesSlide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comments/comment4.xml" ContentType="application/vnd.openxmlformats-officedocument.presentationml.comments+xml"/>
  <Override PartName="/ppt/notesSlides/notesSlide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omments/comment5.xml" ContentType="application/vnd.openxmlformats-officedocument.presentationml.comments+xml"/>
  <Override PartName="/ppt/notesSlides/notesSlide6.xml" ContentType="application/vnd.openxmlformats-officedocument.presentationml.notesSlide+xml"/>
  <Override PartName="/ppt/comments/comment6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1"/>
  </p:notesMasterIdLst>
  <p:sldIdLst>
    <p:sldId id="300" r:id="rId2"/>
    <p:sldId id="301" r:id="rId3"/>
    <p:sldId id="302" r:id="rId4"/>
    <p:sldId id="303" r:id="rId5"/>
    <p:sldId id="304" r:id="rId6"/>
    <p:sldId id="305" r:id="rId7"/>
    <p:sldId id="306" r:id="rId8"/>
    <p:sldId id="295" r:id="rId9"/>
    <p:sldId id="257" r:id="rId10"/>
    <p:sldId id="261" r:id="rId11"/>
    <p:sldId id="262" r:id="rId12"/>
    <p:sldId id="296" r:id="rId13"/>
    <p:sldId id="263" r:id="rId14"/>
    <p:sldId id="264" r:id="rId15"/>
    <p:sldId id="266" r:id="rId16"/>
    <p:sldId id="268" r:id="rId17"/>
    <p:sldId id="297" r:id="rId18"/>
    <p:sldId id="271" r:id="rId19"/>
    <p:sldId id="272" r:id="rId20"/>
    <p:sldId id="285" r:id="rId21"/>
    <p:sldId id="275" r:id="rId22"/>
    <p:sldId id="283" r:id="rId23"/>
    <p:sldId id="284" r:id="rId24"/>
    <p:sldId id="293" r:id="rId25"/>
    <p:sldId id="294" r:id="rId26"/>
    <p:sldId id="298" r:id="rId27"/>
    <p:sldId id="276" r:id="rId28"/>
    <p:sldId id="277" r:id="rId29"/>
    <p:sldId id="279" r:id="rId30"/>
    <p:sldId id="280" r:id="rId31"/>
    <p:sldId id="281" r:id="rId32"/>
    <p:sldId id="287" r:id="rId33"/>
    <p:sldId id="288" r:id="rId34"/>
    <p:sldId id="289" r:id="rId35"/>
    <p:sldId id="290" r:id="rId36"/>
    <p:sldId id="291" r:id="rId37"/>
    <p:sldId id="292" r:id="rId38"/>
    <p:sldId id="282" r:id="rId39"/>
    <p:sldId id="299" r:id="rId4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U TAO" initials="YT" lastIdx="20" clrIdx="0">
    <p:extLst>
      <p:ext uri="{19B8F6BF-5375-455C-9EA6-DF929625EA0E}">
        <p15:presenceInfo xmlns:p15="http://schemas.microsoft.com/office/powerpoint/2012/main" userId="ba65894ef08a54a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 snapToObjects="1">
      <p:cViewPr varScale="1">
        <p:scale>
          <a:sx n="102" d="100"/>
          <a:sy n="102" d="100"/>
        </p:scale>
        <p:origin x="192" y="4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-336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1-26T22:45:47.782" idx="5">
    <p:pos x="5018" y="2130"/>
    <p:text>基于Java开发的搜索类库
Lucene具有高性能、易扩展的优点
Lucene的缺点：
Lucene只能基于Java语言开发
Lucene不支持水平扩展
从建索引到可以搜索中间有一个时间延迟，而当前的“近实时”搜索方案的可扩展性方案有待完善</p:text>
    <p:extLst>
      <p:ext uri="{C676402C-5697-4E1C-873F-D02D1690AC5C}">
        <p15:threadingInfo xmlns:p15="http://schemas.microsoft.com/office/powerpoint/2012/main" timeZoneBias="-48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1-27T23:19:12.721" idx="12">
    <p:pos x="5792" y="3156"/>
    <p:text/>
    <p:extLst>
      <p:ext uri="{C676402C-5697-4E1C-873F-D02D1690AC5C}">
        <p15:threadingInfo xmlns:p15="http://schemas.microsoft.com/office/powerpoint/2012/main" timeZoneBias="-480"/>
      </p:ext>
    </p:extLst>
  </p:cm>
  <p:cm authorId="1" dt="2019-11-27T23:20:29.422" idx="13">
    <p:pos x="5792" y="3292"/>
    <p:text/>
    <p:extLst>
      <p:ext uri="{C676402C-5697-4E1C-873F-D02D1690AC5C}">
        <p15:threadingInfo xmlns:p15="http://schemas.microsoft.com/office/powerpoint/2012/main" timeZoneBias="-480">
          <p15:parentCm authorId="1" idx="12"/>
        </p15:threadingInfo>
      </p:ext>
    </p:extLst>
  </p:cm>
  <p:cm authorId="1" dt="2019-11-27T23:22:54.893" idx="16">
    <p:pos x="5618" y="1941"/>
    <p:text/>
    <p:extLst>
      <p:ext uri="{C676402C-5697-4E1C-873F-D02D1690AC5C}">
        <p15:threadingInfo xmlns:p15="http://schemas.microsoft.com/office/powerpoint/2012/main" timeZoneBias="-48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1-26T22:48:44.028" idx="6">
    <p:pos x="1586" y="971"/>
    <p:text>多年前，一个叫做Shay Banon的刚结婚不久的失业开发者，由于妻子要去伦敦学习厨师，他便跟着也去了。在他找工作的过程中，为了给妻子构建一个食谱的搜索引擎，他开始构建一个早期版本的Lucene。
       直接基于Lucene工作会比较困难，所以Shay开始抽象Lucene代码以便Java程序员可以在应用中添加搜索功能。他发布了他的第一个开源项目，叫做“Compass”。后来Shay找到一份工作，这份工作处在高性能和内存数据网格的分布式环境中，因此高性能的、实时的、分布式的搜索引擎也是理所当然需要的。然后他决定重写Compass库使其成为一个独立的服务叫做Elasticsearch。       第一个公开版本出现在2010年2月，在那之后Elasticsearch已经成为Github上最受欢迎的项目之一，代码贡献者超过300人。一家主营Elasticsearch的公司就此成立，他们一边提供商业支持一边开发新功能，不过Elasticsearch将永远开源且对所有人可用。Shay的妻子依旧等待着她的食谱搜索……
</p:text>
    <p:extLst>
      <p:ext uri="{C676402C-5697-4E1C-873F-D02D1690AC5C}">
        <p15:threadingInfo xmlns:p15="http://schemas.microsoft.com/office/powerpoint/2012/main" timeZoneBias="-48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1-26T22:50:11.451" idx="7">
    <p:pos x="6267" y="1581"/>
    <p:text>elasticsearch：后台分布式存储以及全文检索
logstash: 日志加工、“搬运工”
kibana：数据可视化展示。</p:text>
    <p:extLst>
      <p:ext uri="{C676402C-5697-4E1C-873F-D02D1690AC5C}">
        <p15:threadingInfo xmlns:p15="http://schemas.microsoft.com/office/powerpoint/2012/main" timeZoneBias="-480"/>
      </p:ext>
    </p:extLst>
  </p:cm>
  <p:cm authorId="1" dt="2019-11-26T22:52:15.940" idx="8">
    <p:pos x="6403" y="1717"/>
    <p:text>logstash：开源的服务器端数据处理管道,支持从不同来源采集数据
转换数据,并将数据发送到不同的存储库中</p:text>
    <p:extLst>
      <p:ext uri="{C676402C-5697-4E1C-873F-D02D1690AC5C}">
        <p15:threadingInfo xmlns:p15="http://schemas.microsoft.com/office/powerpoint/2012/main" timeZoneBias="-480"/>
      </p:ext>
    </p:extLst>
  </p:cm>
  <p:cm authorId="1" dt="2019-11-26T22:54:41.588" idx="9">
    <p:pos x="6403" y="1853"/>
    <p:text>Logstash特性
1.实时解析和转换数据!
      从IP地址破译出地理坐标
      将PII数据匿名化,完全排除敏感字段
2.可扩展
       200多个插件(日志/数据库/Arcsigh/Netflow)
3.可靠性安全性
       Logstash会通过持久化队列来保证至少将运行中的事件送达一次
4.数据传输加密
       监控</p:text>
    <p:extLst>
      <p:ext uri="{C676402C-5697-4E1C-873F-D02D1690AC5C}">
        <p15:threadingInfo xmlns:p15="http://schemas.microsoft.com/office/powerpoint/2012/main" timeZoneBias="-480">
          <p15:parentCm authorId="1" idx="8"/>
        </p15:threadingInfo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1-28T00:08:50.384" idx="17">
    <p:pos x="7275" y="1057"/>
    <p:text>Type
⼀种type就像一类表，⽐如user表，order表。 注意:
ES 5.x中一个index可以有多种type。 
ES 6.x中⼀个index只能有一种type。 
ES 7.x以后已经移除type这个概念。</p:text>
    <p:extLst>
      <p:ext uri="{C676402C-5697-4E1C-873F-D02D1690AC5C}">
        <p15:threadingInfo xmlns:p15="http://schemas.microsoft.com/office/powerpoint/2012/main" timeZoneBias="-480"/>
      </p:ext>
    </p:extLst>
  </p:cm>
  <p:cm authorId="1" dt="2019-11-28T00:09:39.944" idx="18">
    <p:pos x="7411" y="1193"/>
    <p:text>索引(index) 
一个索引可以理解成一个关系型数据库。</p:text>
    <p:extLst>
      <p:ext uri="{C676402C-5697-4E1C-873F-D02D1690AC5C}">
        <p15:threadingInfo xmlns:p15="http://schemas.microsoft.com/office/powerpoint/2012/main" timeZoneBias="-480"/>
      </p:ext>
    </p:extLst>
  </p:cm>
  <p:cm authorId="1" dt="2019-11-28T00:10:11.007" idx="19">
    <p:pos x="7547" y="1329"/>
    <p:text>映射(mapping) 
mapping定义了每个字段的类型等信息。相当于关系型数据库中的表结构。</p:text>
    <p:extLst>
      <p:ext uri="{C676402C-5697-4E1C-873F-D02D1690AC5C}">
        <p15:threadingInfo xmlns:p15="http://schemas.microsoft.com/office/powerpoint/2012/main" timeZoneBias="-480"/>
      </p:ext>
    </p:extLst>
  </p:cm>
  <p:cm authorId="1" dt="2019-11-28T00:10:29.599" idx="20">
    <p:pos x="10" y="10"/>
    <p:text>⽂档(document)
 一个document相当于关系型数据库中的⼀行行记录。</p:text>
    <p:extLst>
      <p:ext uri="{C676402C-5697-4E1C-873F-D02D1690AC5C}">
        <p15:threadingInfo xmlns:p15="http://schemas.microsoft.com/office/powerpoint/2012/main" timeZoneBias="-480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1-26T23:09:49.178" idx="10">
    <p:pos x="7152" y="429"/>
    <p:text>GET _cluster/health</p:text>
    <p:extLst>
      <p:ext uri="{C676402C-5697-4E1C-873F-D02D1690AC5C}">
        <p15:threadingInfo xmlns:p15="http://schemas.microsoft.com/office/powerpoint/2012/main" timeZoneBias="-480"/>
      </p:ext>
    </p:extLst>
  </p:cm>
</p:cmLst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hyperlink" Target="https://www.elastic.co/cn/support/eol" TargetMode="External"/></Relationships>
</file>

<file path=ppt/diagrams/_rels/data3.xml.rels><?xml version="1.0" encoding="UTF-8" standalone="yes"?>
<Relationships xmlns="http://schemas.openxmlformats.org/package/2006/relationships"><Relationship Id="rId1" Type="http://schemas.openxmlformats.org/officeDocument/2006/relationships/hyperlink" Target="https://www.elastic.co/blog/a-heap-of-trouble" TargetMode="External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hyperlink" Target="https://www.elastic.co/cn/support/eol" TargetMode="External"/></Relationships>
</file>

<file path=ppt/diagrams/_rels/drawing3.xml.rels><?xml version="1.0" encoding="UTF-8" standalone="yes"?>
<Relationships xmlns="http://schemas.openxmlformats.org/package/2006/relationships"><Relationship Id="rId1" Type="http://schemas.openxmlformats.org/officeDocument/2006/relationships/hyperlink" Target="https://www.elastic.co/blog/a-heap-of-trouble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8FEB6EC-CCA5-45F7-8E89-FE73DC6F531E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C30F0A5E-24CE-43A8-A1A4-DD8B1707BA5B}">
      <dgm:prSet/>
      <dgm:spPr/>
      <dgm:t>
        <a:bodyPr/>
        <a:lstStyle/>
        <a:p>
          <a:r>
            <a:rPr kumimoji="1" lang="en-US"/>
            <a:t>0.4</a:t>
          </a:r>
          <a:r>
            <a:rPr kumimoji="1" lang="zh-CN"/>
            <a:t>：</a:t>
          </a:r>
          <a:r>
            <a:rPr kumimoji="1" lang="en-US"/>
            <a:t>2010</a:t>
          </a:r>
          <a:r>
            <a:rPr kumimoji="1" lang="zh-CN"/>
            <a:t>年</a:t>
          </a:r>
          <a:r>
            <a:rPr kumimoji="1" lang="en-US"/>
            <a:t>2</a:t>
          </a:r>
          <a:r>
            <a:rPr kumimoji="1" lang="zh-CN"/>
            <a:t>月第一次发布</a:t>
          </a:r>
          <a:endParaRPr lang="en-US"/>
        </a:p>
      </dgm:t>
    </dgm:pt>
    <dgm:pt modelId="{3CA9988E-2F3E-4BFA-AA34-178A8855AAA0}" type="parTrans" cxnId="{0645E556-22B0-49E1-9AA8-4D3F1810ECAD}">
      <dgm:prSet/>
      <dgm:spPr/>
      <dgm:t>
        <a:bodyPr/>
        <a:lstStyle/>
        <a:p>
          <a:endParaRPr lang="en-US"/>
        </a:p>
      </dgm:t>
    </dgm:pt>
    <dgm:pt modelId="{B4C67A66-3966-4361-A6D2-A4AEE719AF7A}" type="sibTrans" cxnId="{0645E556-22B0-49E1-9AA8-4D3F1810ECAD}">
      <dgm:prSet/>
      <dgm:spPr/>
      <dgm:t>
        <a:bodyPr/>
        <a:lstStyle/>
        <a:p>
          <a:endParaRPr lang="en-US"/>
        </a:p>
      </dgm:t>
    </dgm:pt>
    <dgm:pt modelId="{D4BD6AAF-E0F0-4EDA-906B-7454ABC4AE9B}">
      <dgm:prSet/>
      <dgm:spPr/>
      <dgm:t>
        <a:bodyPr/>
        <a:lstStyle/>
        <a:p>
          <a:r>
            <a:rPr kumimoji="1" lang="en-US"/>
            <a:t>1.0</a:t>
          </a:r>
          <a:r>
            <a:rPr kumimoji="1" lang="zh-CN"/>
            <a:t>：</a:t>
          </a:r>
          <a:r>
            <a:rPr kumimoji="1" lang="en-US"/>
            <a:t>2014</a:t>
          </a:r>
          <a:r>
            <a:rPr kumimoji="1" lang="zh-CN"/>
            <a:t>年</a:t>
          </a:r>
          <a:r>
            <a:rPr kumimoji="1" lang="en-US"/>
            <a:t>1</a:t>
          </a:r>
          <a:r>
            <a:rPr kumimoji="1" lang="zh-CN"/>
            <a:t>月</a:t>
          </a:r>
          <a:endParaRPr lang="en-US"/>
        </a:p>
      </dgm:t>
    </dgm:pt>
    <dgm:pt modelId="{B42B1BDC-ED16-4662-9BDD-C5B15671B9B0}" type="parTrans" cxnId="{F36E6601-BB4C-4C1A-A57B-A6B8E7207920}">
      <dgm:prSet/>
      <dgm:spPr/>
      <dgm:t>
        <a:bodyPr/>
        <a:lstStyle/>
        <a:p>
          <a:endParaRPr lang="en-US"/>
        </a:p>
      </dgm:t>
    </dgm:pt>
    <dgm:pt modelId="{05F14259-8604-4B64-8DF7-A1CB50933D5F}" type="sibTrans" cxnId="{F36E6601-BB4C-4C1A-A57B-A6B8E7207920}">
      <dgm:prSet/>
      <dgm:spPr/>
      <dgm:t>
        <a:bodyPr/>
        <a:lstStyle/>
        <a:p>
          <a:endParaRPr lang="en-US"/>
        </a:p>
      </dgm:t>
    </dgm:pt>
    <dgm:pt modelId="{869FAA92-CA4F-4024-A32E-2C727EA38AAB}">
      <dgm:prSet/>
      <dgm:spPr/>
      <dgm:t>
        <a:bodyPr/>
        <a:lstStyle/>
        <a:p>
          <a:r>
            <a:rPr kumimoji="1" lang="en-US"/>
            <a:t>2.0</a:t>
          </a:r>
          <a:r>
            <a:rPr kumimoji="1" lang="zh-CN"/>
            <a:t>：</a:t>
          </a:r>
          <a:r>
            <a:rPr kumimoji="1" lang="en-US"/>
            <a:t>2015</a:t>
          </a:r>
          <a:r>
            <a:rPr kumimoji="1" lang="zh-CN"/>
            <a:t>年</a:t>
          </a:r>
          <a:r>
            <a:rPr kumimoji="1" lang="en-US"/>
            <a:t>10</a:t>
          </a:r>
          <a:r>
            <a:rPr kumimoji="1" lang="zh-CN"/>
            <a:t>月</a:t>
          </a:r>
          <a:endParaRPr lang="en-US"/>
        </a:p>
      </dgm:t>
    </dgm:pt>
    <dgm:pt modelId="{15E4CB9D-6B66-4A74-8369-71EB8DD4FEC6}" type="parTrans" cxnId="{4D71ABCF-F4E8-4FBC-A065-648FCDBDBCF8}">
      <dgm:prSet/>
      <dgm:spPr/>
      <dgm:t>
        <a:bodyPr/>
        <a:lstStyle/>
        <a:p>
          <a:endParaRPr lang="en-US"/>
        </a:p>
      </dgm:t>
    </dgm:pt>
    <dgm:pt modelId="{553BBE3B-4798-4BE7-AD51-42E7C4876706}" type="sibTrans" cxnId="{4D71ABCF-F4E8-4FBC-A065-648FCDBDBCF8}">
      <dgm:prSet/>
      <dgm:spPr/>
      <dgm:t>
        <a:bodyPr/>
        <a:lstStyle/>
        <a:p>
          <a:endParaRPr lang="en-US"/>
        </a:p>
      </dgm:t>
    </dgm:pt>
    <dgm:pt modelId="{B89DF55E-5B7D-4707-BBC3-777EA6FDA07B}">
      <dgm:prSet/>
      <dgm:spPr/>
      <dgm:t>
        <a:bodyPr/>
        <a:lstStyle/>
        <a:p>
          <a:r>
            <a:rPr kumimoji="1" lang="en-US"/>
            <a:t>5.0</a:t>
          </a:r>
          <a:r>
            <a:rPr kumimoji="1" lang="zh-CN"/>
            <a:t>：</a:t>
          </a:r>
          <a:r>
            <a:rPr kumimoji="1" lang="en-US"/>
            <a:t>2016</a:t>
          </a:r>
          <a:r>
            <a:rPr kumimoji="1" lang="zh-CN"/>
            <a:t>年</a:t>
          </a:r>
          <a:r>
            <a:rPr kumimoji="1" lang="en-US"/>
            <a:t>10</a:t>
          </a:r>
          <a:r>
            <a:rPr kumimoji="1" lang="zh-CN"/>
            <a:t>月</a:t>
          </a:r>
          <a:endParaRPr lang="en-US"/>
        </a:p>
      </dgm:t>
    </dgm:pt>
    <dgm:pt modelId="{29BCCC7B-0ADA-4899-80E7-789C916D5805}" type="parTrans" cxnId="{FAB6E932-D875-4494-806E-9B2D1B278392}">
      <dgm:prSet/>
      <dgm:spPr/>
      <dgm:t>
        <a:bodyPr/>
        <a:lstStyle/>
        <a:p>
          <a:endParaRPr lang="en-US"/>
        </a:p>
      </dgm:t>
    </dgm:pt>
    <dgm:pt modelId="{8C96C7EA-5770-4B8D-A950-7A8102B24056}" type="sibTrans" cxnId="{FAB6E932-D875-4494-806E-9B2D1B278392}">
      <dgm:prSet/>
      <dgm:spPr/>
      <dgm:t>
        <a:bodyPr/>
        <a:lstStyle/>
        <a:p>
          <a:endParaRPr lang="en-US"/>
        </a:p>
      </dgm:t>
    </dgm:pt>
    <dgm:pt modelId="{3E0F1236-1FEA-4BE3-9931-DFE21DBAAF83}">
      <dgm:prSet/>
      <dgm:spPr/>
      <dgm:t>
        <a:bodyPr/>
        <a:lstStyle/>
        <a:p>
          <a:r>
            <a:rPr kumimoji="1" lang="en-US"/>
            <a:t>Lucene</a:t>
          </a:r>
          <a:r>
            <a:rPr kumimoji="1" lang="zh-CN"/>
            <a:t> </a:t>
          </a:r>
          <a:r>
            <a:rPr kumimoji="1" lang="en-US"/>
            <a:t>6.x</a:t>
          </a:r>
          <a:r>
            <a:rPr kumimoji="1" lang="zh-CN"/>
            <a:t> 性能提升</a:t>
          </a:r>
          <a:endParaRPr lang="en-US"/>
        </a:p>
      </dgm:t>
    </dgm:pt>
    <dgm:pt modelId="{36E93E81-744C-4A8F-8A71-70E45B23D6EF}" type="parTrans" cxnId="{6C2D1C98-C971-4B26-8B45-46C969BEA86D}">
      <dgm:prSet/>
      <dgm:spPr/>
      <dgm:t>
        <a:bodyPr/>
        <a:lstStyle/>
        <a:p>
          <a:endParaRPr lang="en-US"/>
        </a:p>
      </dgm:t>
    </dgm:pt>
    <dgm:pt modelId="{342DB240-284D-4FC7-9DBB-590AC185BE9C}" type="sibTrans" cxnId="{6C2D1C98-C971-4B26-8B45-46C969BEA86D}">
      <dgm:prSet/>
      <dgm:spPr/>
      <dgm:t>
        <a:bodyPr/>
        <a:lstStyle/>
        <a:p>
          <a:endParaRPr lang="en-US"/>
        </a:p>
      </dgm:t>
    </dgm:pt>
    <dgm:pt modelId="{FD42B3D5-C497-4D58-9F29-73A5D937DBFF}">
      <dgm:prSet/>
      <dgm:spPr/>
      <dgm:t>
        <a:bodyPr/>
        <a:lstStyle/>
        <a:p>
          <a:r>
            <a:rPr kumimoji="1" lang="zh-CN" dirty="0"/>
            <a:t>支持</a:t>
          </a:r>
          <a:r>
            <a:rPr kumimoji="1" lang="en-US" dirty="0"/>
            <a:t>Ingest</a:t>
          </a:r>
          <a:r>
            <a:rPr kumimoji="1" lang="zh-CN" dirty="0"/>
            <a:t>节点</a:t>
          </a:r>
          <a:r>
            <a:rPr kumimoji="1" lang="en-US" dirty="0"/>
            <a:t>/</a:t>
          </a:r>
          <a:r>
            <a:rPr kumimoji="1" lang="en-US" dirty="0" err="1"/>
            <a:t>Complation</a:t>
          </a:r>
          <a:r>
            <a:rPr kumimoji="1" lang="zh-CN" dirty="0"/>
            <a:t> </a:t>
          </a:r>
          <a:r>
            <a:rPr kumimoji="1" lang="en-US" dirty="0"/>
            <a:t>suggested</a:t>
          </a:r>
          <a:r>
            <a:rPr kumimoji="1" lang="zh-CN" dirty="0"/>
            <a:t>支持</a:t>
          </a:r>
          <a:r>
            <a:rPr kumimoji="1" lang="en-US" dirty="0"/>
            <a:t>/</a:t>
          </a:r>
          <a:r>
            <a:rPr kumimoji="1" lang="zh-CN" dirty="0"/>
            <a:t>原生的</a:t>
          </a:r>
          <a:r>
            <a:rPr kumimoji="1" lang="en-US" dirty="0"/>
            <a:t>Java</a:t>
          </a:r>
          <a:r>
            <a:rPr kumimoji="1" lang="zh-CN" dirty="0"/>
            <a:t> </a:t>
          </a:r>
          <a:r>
            <a:rPr kumimoji="1" lang="en-US" dirty="0"/>
            <a:t>Rest</a:t>
          </a:r>
          <a:r>
            <a:rPr kumimoji="1" lang="zh-CN" dirty="0"/>
            <a:t>客户端</a:t>
          </a:r>
          <a:endParaRPr lang="en-US" dirty="0"/>
        </a:p>
      </dgm:t>
    </dgm:pt>
    <dgm:pt modelId="{D27B0227-2703-4368-BFDD-7B6E26BFB7AE}" type="parTrans" cxnId="{63DFEEFC-5643-4C72-A4ED-5DF698F9F18B}">
      <dgm:prSet/>
      <dgm:spPr/>
      <dgm:t>
        <a:bodyPr/>
        <a:lstStyle/>
        <a:p>
          <a:endParaRPr lang="en-US"/>
        </a:p>
      </dgm:t>
    </dgm:pt>
    <dgm:pt modelId="{5018D278-2F31-4744-B381-B507D48251F3}" type="sibTrans" cxnId="{63DFEEFC-5643-4C72-A4ED-5DF698F9F18B}">
      <dgm:prSet/>
      <dgm:spPr/>
      <dgm:t>
        <a:bodyPr/>
        <a:lstStyle/>
        <a:p>
          <a:endParaRPr lang="en-US"/>
        </a:p>
      </dgm:t>
    </dgm:pt>
    <dgm:pt modelId="{D818ABCB-CDBD-4254-B2D7-2D5DAC7D0C92}">
      <dgm:prSet/>
      <dgm:spPr/>
      <dgm:t>
        <a:bodyPr/>
        <a:lstStyle/>
        <a:p>
          <a:r>
            <a:rPr kumimoji="1" lang="en-US"/>
            <a:t>Type</a:t>
          </a:r>
          <a:r>
            <a:rPr kumimoji="1" lang="zh-CN"/>
            <a:t>标记为</a:t>
          </a:r>
          <a:r>
            <a:rPr kumimoji="1" lang="en-US"/>
            <a:t>deprecated</a:t>
          </a:r>
          <a:r>
            <a:rPr kumimoji="1" lang="zh-CN"/>
            <a:t>，支持</a:t>
          </a:r>
          <a:r>
            <a:rPr kumimoji="1" lang="en-US"/>
            <a:t>Keyword</a:t>
          </a:r>
          <a:r>
            <a:rPr kumimoji="1" lang="zh-CN"/>
            <a:t>类型</a:t>
          </a:r>
          <a:endParaRPr lang="en-US"/>
        </a:p>
      </dgm:t>
    </dgm:pt>
    <dgm:pt modelId="{C1C7D04C-4964-4EBF-84AF-0B92B64CB142}" type="parTrans" cxnId="{F06B4EF4-71F5-4E0F-8DC0-4DB84EC073BA}">
      <dgm:prSet/>
      <dgm:spPr/>
      <dgm:t>
        <a:bodyPr/>
        <a:lstStyle/>
        <a:p>
          <a:endParaRPr lang="en-US"/>
        </a:p>
      </dgm:t>
    </dgm:pt>
    <dgm:pt modelId="{4EEEB39B-36A5-4517-9D1D-9937267CFBAF}" type="sibTrans" cxnId="{F06B4EF4-71F5-4E0F-8DC0-4DB84EC073BA}">
      <dgm:prSet/>
      <dgm:spPr/>
      <dgm:t>
        <a:bodyPr/>
        <a:lstStyle/>
        <a:p>
          <a:endParaRPr lang="en-US"/>
        </a:p>
      </dgm:t>
    </dgm:pt>
    <dgm:pt modelId="{9C1F528B-7A5F-4361-8577-DB562A845075}">
      <dgm:prSet/>
      <dgm:spPr/>
      <dgm:t>
        <a:bodyPr/>
        <a:lstStyle/>
        <a:p>
          <a:r>
            <a:rPr kumimoji="1" lang="zh-CN" dirty="0"/>
            <a:t>性能优化</a:t>
          </a:r>
          <a:endParaRPr lang="en-US" dirty="0"/>
        </a:p>
      </dgm:t>
    </dgm:pt>
    <dgm:pt modelId="{CE5499D4-48EB-4323-8BBE-DF316629E3B7}" type="parTrans" cxnId="{586A78B7-030D-497B-AD99-32B75CED8BE5}">
      <dgm:prSet/>
      <dgm:spPr/>
      <dgm:t>
        <a:bodyPr/>
        <a:lstStyle/>
        <a:p>
          <a:endParaRPr lang="en-US"/>
        </a:p>
      </dgm:t>
    </dgm:pt>
    <dgm:pt modelId="{BF0F3EB6-AF66-4583-A160-37FEE4FA36A4}" type="sibTrans" cxnId="{586A78B7-030D-497B-AD99-32B75CED8BE5}">
      <dgm:prSet/>
      <dgm:spPr/>
      <dgm:t>
        <a:bodyPr/>
        <a:lstStyle/>
        <a:p>
          <a:endParaRPr lang="en-US"/>
        </a:p>
      </dgm:t>
    </dgm:pt>
    <dgm:pt modelId="{DAC19F27-F6F3-47C0-82EB-26FF772E70D7}">
      <dgm:prSet/>
      <dgm:spPr/>
      <dgm:t>
        <a:bodyPr/>
        <a:lstStyle/>
        <a:p>
          <a:r>
            <a:rPr kumimoji="1" lang="zh-CN"/>
            <a:t>内部引擎移除了避免同一文档并发更新的竞争锁，带来了</a:t>
          </a:r>
          <a:r>
            <a:rPr kumimoji="1" lang="en-US"/>
            <a:t>20%</a:t>
          </a:r>
          <a:r>
            <a:rPr kumimoji="1" lang="zh-CN"/>
            <a:t>左右的更新</a:t>
          </a:r>
          <a:endParaRPr lang="en-US"/>
        </a:p>
      </dgm:t>
    </dgm:pt>
    <dgm:pt modelId="{B9E388EA-A17A-442B-B124-F8D2F49623B1}" type="parTrans" cxnId="{9E18BBB4-9A5C-41A7-9975-338A18B5FA47}">
      <dgm:prSet/>
      <dgm:spPr/>
      <dgm:t>
        <a:bodyPr/>
        <a:lstStyle/>
        <a:p>
          <a:endParaRPr lang="en-US"/>
        </a:p>
      </dgm:t>
    </dgm:pt>
    <dgm:pt modelId="{5D7637B4-4719-4818-883C-0A24611335BF}" type="sibTrans" cxnId="{9E18BBB4-9A5C-41A7-9975-338A18B5FA47}">
      <dgm:prSet/>
      <dgm:spPr/>
      <dgm:t>
        <a:bodyPr/>
        <a:lstStyle/>
        <a:p>
          <a:endParaRPr lang="en-US"/>
        </a:p>
      </dgm:t>
    </dgm:pt>
    <dgm:pt modelId="{C173A1D1-3D1C-4264-BE58-3AE37D3711A9}">
      <dgm:prSet/>
      <dgm:spPr/>
      <dgm:t>
        <a:bodyPr/>
        <a:lstStyle/>
        <a:p>
          <a:r>
            <a:rPr kumimoji="1" lang="en-US"/>
            <a:t>…</a:t>
          </a:r>
          <a:endParaRPr lang="en-US"/>
        </a:p>
      </dgm:t>
    </dgm:pt>
    <dgm:pt modelId="{CEC99102-ED76-446E-8F56-86205662463D}" type="parTrans" cxnId="{C417B314-543C-4F58-B001-AC09132773DF}">
      <dgm:prSet/>
      <dgm:spPr/>
      <dgm:t>
        <a:bodyPr/>
        <a:lstStyle/>
        <a:p>
          <a:endParaRPr lang="en-US"/>
        </a:p>
      </dgm:t>
    </dgm:pt>
    <dgm:pt modelId="{1BC45531-B7F4-4841-B7ED-5C0CC4813D21}" type="sibTrans" cxnId="{C417B314-543C-4F58-B001-AC09132773DF}">
      <dgm:prSet/>
      <dgm:spPr/>
      <dgm:t>
        <a:bodyPr/>
        <a:lstStyle/>
        <a:p>
          <a:endParaRPr lang="en-US"/>
        </a:p>
      </dgm:t>
    </dgm:pt>
    <dgm:pt modelId="{B28D5F39-6410-4FA5-99E3-E279EFC9D787}">
      <dgm:prSet/>
      <dgm:spPr/>
      <dgm:t>
        <a:bodyPr/>
        <a:lstStyle/>
        <a:p>
          <a:r>
            <a:rPr kumimoji="1" lang="en-US"/>
            <a:t>6.0</a:t>
          </a:r>
          <a:r>
            <a:rPr kumimoji="1" lang="zh-CN"/>
            <a:t>：</a:t>
          </a:r>
          <a:r>
            <a:rPr kumimoji="1" lang="en-US"/>
            <a:t>2017</a:t>
          </a:r>
          <a:r>
            <a:rPr kumimoji="1" lang="zh-CN"/>
            <a:t>年</a:t>
          </a:r>
          <a:r>
            <a:rPr kumimoji="1" lang="en-US"/>
            <a:t>10</a:t>
          </a:r>
          <a:r>
            <a:rPr kumimoji="1" lang="zh-CN"/>
            <a:t>月</a:t>
          </a:r>
          <a:endParaRPr lang="en-US"/>
        </a:p>
      </dgm:t>
    </dgm:pt>
    <dgm:pt modelId="{E32392B9-107F-4C43-9711-1F0F3A6E5B6B}" type="parTrans" cxnId="{48D335F0-C2DD-44D6-A0C5-E6DB701EC755}">
      <dgm:prSet/>
      <dgm:spPr/>
      <dgm:t>
        <a:bodyPr/>
        <a:lstStyle/>
        <a:p>
          <a:endParaRPr lang="en-US"/>
        </a:p>
      </dgm:t>
    </dgm:pt>
    <dgm:pt modelId="{46F4D8A9-CB39-44AE-A739-EC9A58CC3FC2}" type="sibTrans" cxnId="{48D335F0-C2DD-44D6-A0C5-E6DB701EC755}">
      <dgm:prSet/>
      <dgm:spPr/>
      <dgm:t>
        <a:bodyPr/>
        <a:lstStyle/>
        <a:p>
          <a:endParaRPr lang="en-US"/>
        </a:p>
      </dgm:t>
    </dgm:pt>
    <dgm:pt modelId="{FAC65863-94F2-4ACC-87F2-D40BDF12FB28}">
      <dgm:prSet/>
      <dgm:spPr/>
      <dgm:t>
        <a:bodyPr/>
        <a:lstStyle/>
        <a:p>
          <a:r>
            <a:rPr kumimoji="1" lang="en-US" dirty="0"/>
            <a:t>Lucene</a:t>
          </a:r>
          <a:r>
            <a:rPr kumimoji="1" lang="zh-CN" dirty="0"/>
            <a:t> </a:t>
          </a:r>
          <a:r>
            <a:rPr kumimoji="1" lang="en-US" dirty="0"/>
            <a:t>7.x</a:t>
          </a:r>
          <a:endParaRPr lang="en-US" dirty="0"/>
        </a:p>
      </dgm:t>
    </dgm:pt>
    <dgm:pt modelId="{FBF45E23-7C56-426F-BD39-B7E5B3A27A72}" type="parTrans" cxnId="{6F9C686F-9BE5-47B3-A38E-E6448ED18268}">
      <dgm:prSet/>
      <dgm:spPr/>
      <dgm:t>
        <a:bodyPr/>
        <a:lstStyle/>
        <a:p>
          <a:endParaRPr lang="en-US"/>
        </a:p>
      </dgm:t>
    </dgm:pt>
    <dgm:pt modelId="{2D4BC256-69B8-433A-820B-F8F354AFE1BE}" type="sibTrans" cxnId="{6F9C686F-9BE5-47B3-A38E-E6448ED18268}">
      <dgm:prSet/>
      <dgm:spPr/>
      <dgm:t>
        <a:bodyPr/>
        <a:lstStyle/>
        <a:p>
          <a:endParaRPr lang="en-US"/>
        </a:p>
      </dgm:t>
    </dgm:pt>
    <dgm:pt modelId="{286FBF8B-F5A3-4D92-97A5-47D4066496E1}">
      <dgm:prSet/>
      <dgm:spPr/>
      <dgm:t>
        <a:bodyPr/>
        <a:lstStyle/>
        <a:p>
          <a:r>
            <a:rPr kumimoji="1" lang="zh-CN" dirty="0"/>
            <a:t>新功能</a:t>
          </a:r>
          <a:endParaRPr lang="en-US" dirty="0"/>
        </a:p>
      </dgm:t>
    </dgm:pt>
    <dgm:pt modelId="{5774AFCB-AF58-4EC0-9FCE-B70A6FE7F475}" type="parTrans" cxnId="{731C990E-5038-46AE-9CE0-BD73F155CFC3}">
      <dgm:prSet/>
      <dgm:spPr/>
      <dgm:t>
        <a:bodyPr/>
        <a:lstStyle/>
        <a:p>
          <a:endParaRPr lang="en-US"/>
        </a:p>
      </dgm:t>
    </dgm:pt>
    <dgm:pt modelId="{D3F6B390-58DB-4E86-A0A3-A71B0D1757B8}" type="sibTrans" cxnId="{731C990E-5038-46AE-9CE0-BD73F155CFC3}">
      <dgm:prSet/>
      <dgm:spPr/>
      <dgm:t>
        <a:bodyPr/>
        <a:lstStyle/>
        <a:p>
          <a:endParaRPr lang="en-US"/>
        </a:p>
      </dgm:t>
    </dgm:pt>
    <dgm:pt modelId="{DB5C113B-C3A5-4CB1-A68E-61BC00A5E88C}">
      <dgm:prSet/>
      <dgm:spPr/>
      <dgm:t>
        <a:bodyPr/>
        <a:lstStyle/>
        <a:p>
          <a:r>
            <a:rPr kumimoji="1" lang="zh-CN"/>
            <a:t>跨集群复制（</a:t>
          </a:r>
          <a:r>
            <a:rPr kumimoji="1" lang="en-US"/>
            <a:t>CCR</a:t>
          </a:r>
          <a:r>
            <a:rPr kumimoji="1" lang="zh-CN"/>
            <a:t>）</a:t>
          </a:r>
          <a:endParaRPr lang="en-US"/>
        </a:p>
      </dgm:t>
    </dgm:pt>
    <dgm:pt modelId="{3AED510F-D288-499A-A39A-0E6F0D99182D}" type="parTrans" cxnId="{F86FB8BE-AAF4-4A87-9AD6-750BE51A1DB0}">
      <dgm:prSet/>
      <dgm:spPr/>
      <dgm:t>
        <a:bodyPr/>
        <a:lstStyle/>
        <a:p>
          <a:endParaRPr lang="en-US"/>
        </a:p>
      </dgm:t>
    </dgm:pt>
    <dgm:pt modelId="{0FD81981-C0D5-4D87-A311-580D10F34884}" type="sibTrans" cxnId="{F86FB8BE-AAF4-4A87-9AD6-750BE51A1DB0}">
      <dgm:prSet/>
      <dgm:spPr/>
      <dgm:t>
        <a:bodyPr/>
        <a:lstStyle/>
        <a:p>
          <a:endParaRPr lang="en-US"/>
        </a:p>
      </dgm:t>
    </dgm:pt>
    <dgm:pt modelId="{E5E9E4A3-4A95-4CC8-80CA-BE3BE105030C}">
      <dgm:prSet/>
      <dgm:spPr/>
      <dgm:t>
        <a:bodyPr/>
        <a:lstStyle/>
        <a:p>
          <a:r>
            <a:rPr kumimoji="1" lang="zh-CN"/>
            <a:t>索引生命周期管理</a:t>
          </a:r>
          <a:endParaRPr lang="en-US"/>
        </a:p>
      </dgm:t>
    </dgm:pt>
    <dgm:pt modelId="{5B1E7E98-D30C-47FE-9897-9933F20DBC20}" type="parTrans" cxnId="{9C459972-452E-4B82-A7FB-0F618ACAB65D}">
      <dgm:prSet/>
      <dgm:spPr/>
      <dgm:t>
        <a:bodyPr/>
        <a:lstStyle/>
        <a:p>
          <a:endParaRPr lang="en-US"/>
        </a:p>
      </dgm:t>
    </dgm:pt>
    <dgm:pt modelId="{F65C7C61-0071-4BE2-A41E-C6DD16A3F3B8}" type="sibTrans" cxnId="{9C459972-452E-4B82-A7FB-0F618ACAB65D}">
      <dgm:prSet/>
      <dgm:spPr/>
      <dgm:t>
        <a:bodyPr/>
        <a:lstStyle/>
        <a:p>
          <a:endParaRPr lang="en-US"/>
        </a:p>
      </dgm:t>
    </dgm:pt>
    <dgm:pt modelId="{3E3010EF-35EC-4095-B398-93C030A34500}">
      <dgm:prSet/>
      <dgm:spPr/>
      <dgm:t>
        <a:bodyPr/>
        <a:lstStyle/>
        <a:p>
          <a:r>
            <a:rPr kumimoji="1" lang="en-US"/>
            <a:t>SQL</a:t>
          </a:r>
          <a:r>
            <a:rPr kumimoji="1" lang="zh-CN"/>
            <a:t>的支持</a:t>
          </a:r>
          <a:endParaRPr lang="en-US"/>
        </a:p>
      </dgm:t>
    </dgm:pt>
    <dgm:pt modelId="{FB3E1D60-DA1B-4DF8-BE77-173B14ABFAB1}" type="parTrans" cxnId="{0E4ED155-39C4-45C7-9A24-1F07ABC9F73E}">
      <dgm:prSet/>
      <dgm:spPr/>
      <dgm:t>
        <a:bodyPr/>
        <a:lstStyle/>
        <a:p>
          <a:endParaRPr lang="en-US"/>
        </a:p>
      </dgm:t>
    </dgm:pt>
    <dgm:pt modelId="{8F03EB2C-800A-4E88-9252-0F19018C5FB3}" type="sibTrans" cxnId="{0E4ED155-39C4-45C7-9A24-1F07ABC9F73E}">
      <dgm:prSet/>
      <dgm:spPr/>
      <dgm:t>
        <a:bodyPr/>
        <a:lstStyle/>
        <a:p>
          <a:endParaRPr lang="en-US"/>
        </a:p>
      </dgm:t>
    </dgm:pt>
    <dgm:pt modelId="{8B8759B7-C310-464B-B3FB-500DE42062E7}">
      <dgm:prSet/>
      <dgm:spPr/>
      <dgm:t>
        <a:bodyPr/>
        <a:lstStyle/>
        <a:p>
          <a:r>
            <a:rPr kumimoji="1" lang="zh-CN"/>
            <a:t>更友好的升级和数据迁移</a:t>
          </a:r>
          <a:endParaRPr lang="en-US"/>
        </a:p>
      </dgm:t>
    </dgm:pt>
    <dgm:pt modelId="{BFAE499C-19BB-4C8E-817A-65A3C7ED7D5A}" type="parTrans" cxnId="{CD30F9B1-6DE1-4333-9A8B-82A2AEB2AA4F}">
      <dgm:prSet/>
      <dgm:spPr/>
      <dgm:t>
        <a:bodyPr/>
        <a:lstStyle/>
        <a:p>
          <a:endParaRPr lang="en-US"/>
        </a:p>
      </dgm:t>
    </dgm:pt>
    <dgm:pt modelId="{FA73D19E-C04D-47BB-A105-666931CFEB01}" type="sibTrans" cxnId="{CD30F9B1-6DE1-4333-9A8B-82A2AEB2AA4F}">
      <dgm:prSet/>
      <dgm:spPr/>
      <dgm:t>
        <a:bodyPr/>
        <a:lstStyle/>
        <a:p>
          <a:endParaRPr lang="en-US"/>
        </a:p>
      </dgm:t>
    </dgm:pt>
    <dgm:pt modelId="{254F7ACC-4539-4A48-B068-03E8FA17A026}">
      <dgm:prSet/>
      <dgm:spPr/>
      <dgm:t>
        <a:bodyPr/>
        <a:lstStyle/>
        <a:p>
          <a:r>
            <a:rPr kumimoji="1" lang="zh-CN"/>
            <a:t>性能优化</a:t>
          </a:r>
          <a:endParaRPr lang="en-US"/>
        </a:p>
      </dgm:t>
    </dgm:pt>
    <dgm:pt modelId="{5D46E7CC-BBCD-4548-B296-951661E19BF4}" type="parTrans" cxnId="{BAFCC1FC-0BA6-4DE4-B1EA-41855D17A47F}">
      <dgm:prSet/>
      <dgm:spPr/>
      <dgm:t>
        <a:bodyPr/>
        <a:lstStyle/>
        <a:p>
          <a:endParaRPr lang="en-US"/>
        </a:p>
      </dgm:t>
    </dgm:pt>
    <dgm:pt modelId="{69AD89D1-D59A-419E-A7CD-E4DD8D40B075}" type="sibTrans" cxnId="{BAFCC1FC-0BA6-4DE4-B1EA-41855D17A47F}">
      <dgm:prSet/>
      <dgm:spPr/>
      <dgm:t>
        <a:bodyPr/>
        <a:lstStyle/>
        <a:p>
          <a:endParaRPr lang="en-US"/>
        </a:p>
      </dgm:t>
    </dgm:pt>
    <dgm:pt modelId="{E94D1D18-D39D-4B38-95F0-E5F3092631A7}">
      <dgm:prSet/>
      <dgm:spPr/>
      <dgm:t>
        <a:bodyPr/>
        <a:lstStyle/>
        <a:p>
          <a:r>
            <a:rPr kumimoji="1" lang="zh-CN"/>
            <a:t>有效存储稀疏字段的新方法，降低存储成本</a:t>
          </a:r>
          <a:endParaRPr lang="en-US"/>
        </a:p>
      </dgm:t>
    </dgm:pt>
    <dgm:pt modelId="{E2460E55-5D06-424A-81FD-F48953111D2E}" type="parTrans" cxnId="{597C56A8-7866-4B1B-9FEF-C25429104357}">
      <dgm:prSet/>
      <dgm:spPr/>
      <dgm:t>
        <a:bodyPr/>
        <a:lstStyle/>
        <a:p>
          <a:endParaRPr lang="en-US"/>
        </a:p>
      </dgm:t>
    </dgm:pt>
    <dgm:pt modelId="{851C1649-8E77-4701-A360-4005BDECD11A}" type="sibTrans" cxnId="{597C56A8-7866-4B1B-9FEF-C25429104357}">
      <dgm:prSet/>
      <dgm:spPr/>
      <dgm:t>
        <a:bodyPr/>
        <a:lstStyle/>
        <a:p>
          <a:endParaRPr lang="en-US"/>
        </a:p>
      </dgm:t>
    </dgm:pt>
    <dgm:pt modelId="{79E991FD-D20D-4EC6-8984-DA2E54E818A4}">
      <dgm:prSet/>
      <dgm:spPr/>
      <dgm:t>
        <a:bodyPr/>
        <a:lstStyle/>
        <a:p>
          <a:r>
            <a:rPr kumimoji="1" lang="zh-CN"/>
            <a:t>在索引时进行排序，可以加快排序的查询性能</a:t>
          </a:r>
          <a:endParaRPr lang="en-US"/>
        </a:p>
      </dgm:t>
    </dgm:pt>
    <dgm:pt modelId="{23903F9E-013B-48A4-AE0C-6578F612E3D3}" type="parTrans" cxnId="{23BB31E5-297F-41AB-A800-9861D0899935}">
      <dgm:prSet/>
      <dgm:spPr/>
      <dgm:t>
        <a:bodyPr/>
        <a:lstStyle/>
        <a:p>
          <a:endParaRPr lang="en-US"/>
        </a:p>
      </dgm:t>
    </dgm:pt>
    <dgm:pt modelId="{0424A283-4009-4601-871D-CC1F9C10EB77}" type="sibTrans" cxnId="{23BB31E5-297F-41AB-A800-9861D0899935}">
      <dgm:prSet/>
      <dgm:spPr/>
      <dgm:t>
        <a:bodyPr/>
        <a:lstStyle/>
        <a:p>
          <a:endParaRPr lang="en-US"/>
        </a:p>
      </dgm:t>
    </dgm:pt>
    <dgm:pt modelId="{41C8C103-C5F8-0A47-B39C-EB7757BF0459}" type="pres">
      <dgm:prSet presAssocID="{B8FEB6EC-CCA5-45F7-8E89-FE73DC6F531E}" presName="linear" presStyleCnt="0">
        <dgm:presLayoutVars>
          <dgm:animLvl val="lvl"/>
          <dgm:resizeHandles val="exact"/>
        </dgm:presLayoutVars>
      </dgm:prSet>
      <dgm:spPr/>
    </dgm:pt>
    <dgm:pt modelId="{A5F13DB8-A9C4-3542-8267-198EAB9CA056}" type="pres">
      <dgm:prSet presAssocID="{C30F0A5E-24CE-43A8-A1A4-DD8B1707BA5B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2FAAED7E-F8A0-5141-9C3E-691D9580DCD0}" type="pres">
      <dgm:prSet presAssocID="{B4C67A66-3966-4361-A6D2-A4AEE719AF7A}" presName="spacer" presStyleCnt="0"/>
      <dgm:spPr/>
    </dgm:pt>
    <dgm:pt modelId="{97740ED0-2517-B64B-A324-A1467FFA5D62}" type="pres">
      <dgm:prSet presAssocID="{D4BD6AAF-E0F0-4EDA-906B-7454ABC4AE9B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71B69486-5509-E14C-ADCA-503E42964F75}" type="pres">
      <dgm:prSet presAssocID="{05F14259-8604-4B64-8DF7-A1CB50933D5F}" presName="spacer" presStyleCnt="0"/>
      <dgm:spPr/>
    </dgm:pt>
    <dgm:pt modelId="{39FB228B-0442-E34B-A1CC-1612CBA91803}" type="pres">
      <dgm:prSet presAssocID="{869FAA92-CA4F-4024-A32E-2C727EA38AAB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C683A560-1DBF-D843-B2CD-1B64D62F46AC}" type="pres">
      <dgm:prSet presAssocID="{553BBE3B-4798-4BE7-AD51-42E7C4876706}" presName="spacer" presStyleCnt="0"/>
      <dgm:spPr/>
    </dgm:pt>
    <dgm:pt modelId="{3E843A01-789C-F44C-9851-8326E2515CC2}" type="pres">
      <dgm:prSet presAssocID="{B89DF55E-5B7D-4707-BBC3-777EA6FDA07B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311EBD88-BE09-434C-A271-AEDD643ADEE6}" type="pres">
      <dgm:prSet presAssocID="{B89DF55E-5B7D-4707-BBC3-777EA6FDA07B}" presName="childText" presStyleLbl="revTx" presStyleIdx="0" presStyleCnt="2">
        <dgm:presLayoutVars>
          <dgm:bulletEnabled val="1"/>
        </dgm:presLayoutVars>
      </dgm:prSet>
      <dgm:spPr/>
    </dgm:pt>
    <dgm:pt modelId="{02BD54D7-0DD9-7F4B-B81F-BE55D0213D35}" type="pres">
      <dgm:prSet presAssocID="{B28D5F39-6410-4FA5-99E3-E279EFC9D787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6766281E-F0A9-EB4F-A1AF-AA233BA9B6B7}" type="pres">
      <dgm:prSet presAssocID="{B28D5F39-6410-4FA5-99E3-E279EFC9D787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F36E6601-BB4C-4C1A-A57B-A6B8E7207920}" srcId="{B8FEB6EC-CCA5-45F7-8E89-FE73DC6F531E}" destId="{D4BD6AAF-E0F0-4EDA-906B-7454ABC4AE9B}" srcOrd="1" destOrd="0" parTransId="{B42B1BDC-ED16-4662-9BDD-C5B15671B9B0}" sibTransId="{05F14259-8604-4B64-8DF7-A1CB50933D5F}"/>
    <dgm:cxn modelId="{731C990E-5038-46AE-9CE0-BD73F155CFC3}" srcId="{B28D5F39-6410-4FA5-99E3-E279EFC9D787}" destId="{286FBF8B-F5A3-4D92-97A5-47D4066496E1}" srcOrd="1" destOrd="0" parTransId="{5774AFCB-AF58-4EC0-9FCE-B70A6FE7F475}" sibTransId="{D3F6B390-58DB-4E86-A0A3-A71B0D1757B8}"/>
    <dgm:cxn modelId="{C417B314-543C-4F58-B001-AC09132773DF}" srcId="{9C1F528B-7A5F-4361-8577-DB562A845075}" destId="{C173A1D1-3D1C-4264-BE58-3AE37D3711A9}" srcOrd="1" destOrd="0" parTransId="{CEC99102-ED76-446E-8F56-86205662463D}" sibTransId="{1BC45531-B7F4-4841-B7ED-5C0CC4813D21}"/>
    <dgm:cxn modelId="{93525016-BFF2-0D47-A546-A359FF827C55}" type="presOf" srcId="{9C1F528B-7A5F-4361-8577-DB562A845075}" destId="{311EBD88-BE09-434C-A271-AEDD643ADEE6}" srcOrd="0" destOrd="3" presId="urn:microsoft.com/office/officeart/2005/8/layout/vList2"/>
    <dgm:cxn modelId="{7024E52D-25ED-BC4E-92AA-A3DFEB5556BC}" type="presOf" srcId="{79E991FD-D20D-4EC6-8984-DA2E54E818A4}" destId="{6766281E-F0A9-EB4F-A1AF-AA233BA9B6B7}" srcOrd="0" destOrd="8" presId="urn:microsoft.com/office/officeart/2005/8/layout/vList2"/>
    <dgm:cxn modelId="{90024231-3640-924D-86D3-D568EFA4C4C4}" type="presOf" srcId="{C173A1D1-3D1C-4264-BE58-3AE37D3711A9}" destId="{311EBD88-BE09-434C-A271-AEDD643ADEE6}" srcOrd="0" destOrd="5" presId="urn:microsoft.com/office/officeart/2005/8/layout/vList2"/>
    <dgm:cxn modelId="{FAB6E932-D875-4494-806E-9B2D1B278392}" srcId="{B8FEB6EC-CCA5-45F7-8E89-FE73DC6F531E}" destId="{B89DF55E-5B7D-4707-BBC3-777EA6FDA07B}" srcOrd="3" destOrd="0" parTransId="{29BCCC7B-0ADA-4899-80E7-789C916D5805}" sibTransId="{8C96C7EA-5770-4B8D-A950-7A8102B24056}"/>
    <dgm:cxn modelId="{58B4F038-7EBE-E741-ACB5-6977889F1305}" type="presOf" srcId="{E94D1D18-D39D-4B38-95F0-E5F3092631A7}" destId="{6766281E-F0A9-EB4F-A1AF-AA233BA9B6B7}" srcOrd="0" destOrd="7" presId="urn:microsoft.com/office/officeart/2005/8/layout/vList2"/>
    <dgm:cxn modelId="{28BCC34C-E595-0C44-83AE-DB352CB3E40C}" type="presOf" srcId="{FAC65863-94F2-4ACC-87F2-D40BDF12FB28}" destId="{6766281E-F0A9-EB4F-A1AF-AA233BA9B6B7}" srcOrd="0" destOrd="0" presId="urn:microsoft.com/office/officeart/2005/8/layout/vList2"/>
    <dgm:cxn modelId="{55DD1B52-FC14-C04D-B749-25AD90999BC2}" type="presOf" srcId="{FD42B3D5-C497-4D58-9F29-73A5D937DBFF}" destId="{311EBD88-BE09-434C-A271-AEDD643ADEE6}" srcOrd="0" destOrd="1" presId="urn:microsoft.com/office/officeart/2005/8/layout/vList2"/>
    <dgm:cxn modelId="{0E4ED155-39C4-45C7-9A24-1F07ABC9F73E}" srcId="{286FBF8B-F5A3-4D92-97A5-47D4066496E1}" destId="{3E3010EF-35EC-4095-B398-93C030A34500}" srcOrd="2" destOrd="0" parTransId="{FB3E1D60-DA1B-4DF8-BE77-173B14ABFAB1}" sibTransId="{8F03EB2C-800A-4E88-9252-0F19018C5FB3}"/>
    <dgm:cxn modelId="{0645E556-22B0-49E1-9AA8-4D3F1810ECAD}" srcId="{B8FEB6EC-CCA5-45F7-8E89-FE73DC6F531E}" destId="{C30F0A5E-24CE-43A8-A1A4-DD8B1707BA5B}" srcOrd="0" destOrd="0" parTransId="{3CA9988E-2F3E-4BFA-AA34-178A8855AAA0}" sibTransId="{B4C67A66-3966-4361-A6D2-A4AEE719AF7A}"/>
    <dgm:cxn modelId="{44FA525B-B460-4448-AC80-F06E2F2C44F4}" type="presOf" srcId="{DAC19F27-F6F3-47C0-82EB-26FF772E70D7}" destId="{311EBD88-BE09-434C-A271-AEDD643ADEE6}" srcOrd="0" destOrd="4" presId="urn:microsoft.com/office/officeart/2005/8/layout/vList2"/>
    <dgm:cxn modelId="{E707BF60-9C58-A54E-86B3-6A5CEC88F809}" type="presOf" srcId="{B8FEB6EC-CCA5-45F7-8E89-FE73DC6F531E}" destId="{41C8C103-C5F8-0A47-B39C-EB7757BF0459}" srcOrd="0" destOrd="0" presId="urn:microsoft.com/office/officeart/2005/8/layout/vList2"/>
    <dgm:cxn modelId="{7F70E16D-920C-C84A-857A-0BFFBC24F99B}" type="presOf" srcId="{8B8759B7-C310-464B-B3FB-500DE42062E7}" destId="{6766281E-F0A9-EB4F-A1AF-AA233BA9B6B7}" srcOrd="0" destOrd="5" presId="urn:microsoft.com/office/officeart/2005/8/layout/vList2"/>
    <dgm:cxn modelId="{6F9C686F-9BE5-47B3-A38E-E6448ED18268}" srcId="{B28D5F39-6410-4FA5-99E3-E279EFC9D787}" destId="{FAC65863-94F2-4ACC-87F2-D40BDF12FB28}" srcOrd="0" destOrd="0" parTransId="{FBF45E23-7C56-426F-BD39-B7E5B3A27A72}" sibTransId="{2D4BC256-69B8-433A-820B-F8F354AFE1BE}"/>
    <dgm:cxn modelId="{2FF00D70-08E4-3345-A14D-209120DC29BD}" type="presOf" srcId="{B28D5F39-6410-4FA5-99E3-E279EFC9D787}" destId="{02BD54D7-0DD9-7F4B-B81F-BE55D0213D35}" srcOrd="0" destOrd="0" presId="urn:microsoft.com/office/officeart/2005/8/layout/vList2"/>
    <dgm:cxn modelId="{9C459972-452E-4B82-A7FB-0F618ACAB65D}" srcId="{286FBF8B-F5A3-4D92-97A5-47D4066496E1}" destId="{E5E9E4A3-4A95-4CC8-80CA-BE3BE105030C}" srcOrd="1" destOrd="0" parTransId="{5B1E7E98-D30C-47FE-9897-9933F20DBC20}" sibTransId="{F65C7C61-0071-4BE2-A41E-C6DD16A3F3B8}"/>
    <dgm:cxn modelId="{4E7FB476-0051-1F4A-BD8E-F15833D8637F}" type="presOf" srcId="{3E3010EF-35EC-4095-B398-93C030A34500}" destId="{6766281E-F0A9-EB4F-A1AF-AA233BA9B6B7}" srcOrd="0" destOrd="4" presId="urn:microsoft.com/office/officeart/2005/8/layout/vList2"/>
    <dgm:cxn modelId="{7D35C881-4192-2F4D-B9BE-CF480D9167D5}" type="presOf" srcId="{C30F0A5E-24CE-43A8-A1A4-DD8B1707BA5B}" destId="{A5F13DB8-A9C4-3542-8267-198EAB9CA056}" srcOrd="0" destOrd="0" presId="urn:microsoft.com/office/officeart/2005/8/layout/vList2"/>
    <dgm:cxn modelId="{0351258E-7EA9-A140-98A3-C5DC36F1AAE2}" type="presOf" srcId="{286FBF8B-F5A3-4D92-97A5-47D4066496E1}" destId="{6766281E-F0A9-EB4F-A1AF-AA233BA9B6B7}" srcOrd="0" destOrd="1" presId="urn:microsoft.com/office/officeart/2005/8/layout/vList2"/>
    <dgm:cxn modelId="{6C2D1C98-C971-4B26-8B45-46C969BEA86D}" srcId="{B89DF55E-5B7D-4707-BBC3-777EA6FDA07B}" destId="{3E0F1236-1FEA-4BE3-9931-DFE21DBAAF83}" srcOrd="0" destOrd="0" parTransId="{36E93E81-744C-4A8F-8A71-70E45B23D6EF}" sibTransId="{342DB240-284D-4FC7-9DBB-590AC185BE9C}"/>
    <dgm:cxn modelId="{30777699-91C7-0F44-8086-D5C5CFA2480F}" type="presOf" srcId="{D4BD6AAF-E0F0-4EDA-906B-7454ABC4AE9B}" destId="{97740ED0-2517-B64B-A324-A1467FFA5D62}" srcOrd="0" destOrd="0" presId="urn:microsoft.com/office/officeart/2005/8/layout/vList2"/>
    <dgm:cxn modelId="{021B929F-CE5C-6042-98DB-2C3DF15FDA9E}" type="presOf" srcId="{DB5C113B-C3A5-4CB1-A68E-61BC00A5E88C}" destId="{6766281E-F0A9-EB4F-A1AF-AA233BA9B6B7}" srcOrd="0" destOrd="2" presId="urn:microsoft.com/office/officeart/2005/8/layout/vList2"/>
    <dgm:cxn modelId="{B8BCA1A3-6B72-F64D-ADBF-1670B64BAEC5}" type="presOf" srcId="{869FAA92-CA4F-4024-A32E-2C727EA38AAB}" destId="{39FB228B-0442-E34B-A1CC-1612CBA91803}" srcOrd="0" destOrd="0" presId="urn:microsoft.com/office/officeart/2005/8/layout/vList2"/>
    <dgm:cxn modelId="{597C56A8-7866-4B1B-9FEF-C25429104357}" srcId="{254F7ACC-4539-4A48-B068-03E8FA17A026}" destId="{E94D1D18-D39D-4B38-95F0-E5F3092631A7}" srcOrd="0" destOrd="0" parTransId="{E2460E55-5D06-424A-81FD-F48953111D2E}" sibTransId="{851C1649-8E77-4701-A360-4005BDECD11A}"/>
    <dgm:cxn modelId="{9EB3D5AD-C9A2-9240-BE9C-4C1A06DBB80C}" type="presOf" srcId="{B89DF55E-5B7D-4707-BBC3-777EA6FDA07B}" destId="{3E843A01-789C-F44C-9851-8326E2515CC2}" srcOrd="0" destOrd="0" presId="urn:microsoft.com/office/officeart/2005/8/layout/vList2"/>
    <dgm:cxn modelId="{CD30F9B1-6DE1-4333-9A8B-82A2AEB2AA4F}" srcId="{B28D5F39-6410-4FA5-99E3-E279EFC9D787}" destId="{8B8759B7-C310-464B-B3FB-500DE42062E7}" srcOrd="2" destOrd="0" parTransId="{BFAE499C-19BB-4C8E-817A-65A3C7ED7D5A}" sibTransId="{FA73D19E-C04D-47BB-A105-666931CFEB01}"/>
    <dgm:cxn modelId="{9E18BBB4-9A5C-41A7-9975-338A18B5FA47}" srcId="{9C1F528B-7A5F-4361-8577-DB562A845075}" destId="{DAC19F27-F6F3-47C0-82EB-26FF772E70D7}" srcOrd="0" destOrd="0" parTransId="{B9E388EA-A17A-442B-B124-F8D2F49623B1}" sibTransId="{5D7637B4-4719-4818-883C-0A24611335BF}"/>
    <dgm:cxn modelId="{586A78B7-030D-497B-AD99-32B75CED8BE5}" srcId="{B89DF55E-5B7D-4707-BBC3-777EA6FDA07B}" destId="{9C1F528B-7A5F-4361-8577-DB562A845075}" srcOrd="3" destOrd="0" parTransId="{CE5499D4-48EB-4323-8BBE-DF316629E3B7}" sibTransId="{BF0F3EB6-AF66-4583-A160-37FEE4FA36A4}"/>
    <dgm:cxn modelId="{F86FB8BE-AAF4-4A87-9AD6-750BE51A1DB0}" srcId="{286FBF8B-F5A3-4D92-97A5-47D4066496E1}" destId="{DB5C113B-C3A5-4CB1-A68E-61BC00A5E88C}" srcOrd="0" destOrd="0" parTransId="{3AED510F-D288-499A-A39A-0E6F0D99182D}" sibTransId="{0FD81981-C0D5-4D87-A311-580D10F34884}"/>
    <dgm:cxn modelId="{873AAEC6-C535-2842-998B-ACCDA9843D3B}" type="presOf" srcId="{D818ABCB-CDBD-4254-B2D7-2D5DAC7D0C92}" destId="{311EBD88-BE09-434C-A271-AEDD643ADEE6}" srcOrd="0" destOrd="2" presId="urn:microsoft.com/office/officeart/2005/8/layout/vList2"/>
    <dgm:cxn modelId="{4D71ABCF-F4E8-4FBC-A065-648FCDBDBCF8}" srcId="{B8FEB6EC-CCA5-45F7-8E89-FE73DC6F531E}" destId="{869FAA92-CA4F-4024-A32E-2C727EA38AAB}" srcOrd="2" destOrd="0" parTransId="{15E4CB9D-6B66-4A74-8369-71EB8DD4FEC6}" sibTransId="{553BBE3B-4798-4BE7-AD51-42E7C4876706}"/>
    <dgm:cxn modelId="{FF078ED4-135A-2748-B5F6-B2F1DB7BBBA7}" type="presOf" srcId="{3E0F1236-1FEA-4BE3-9931-DFE21DBAAF83}" destId="{311EBD88-BE09-434C-A271-AEDD643ADEE6}" srcOrd="0" destOrd="0" presId="urn:microsoft.com/office/officeart/2005/8/layout/vList2"/>
    <dgm:cxn modelId="{FA8C77DF-A1E6-1F46-93DA-18D93ECC0113}" type="presOf" srcId="{E5E9E4A3-4A95-4CC8-80CA-BE3BE105030C}" destId="{6766281E-F0A9-EB4F-A1AF-AA233BA9B6B7}" srcOrd="0" destOrd="3" presId="urn:microsoft.com/office/officeart/2005/8/layout/vList2"/>
    <dgm:cxn modelId="{23BB31E5-297F-41AB-A800-9861D0899935}" srcId="{254F7ACC-4539-4A48-B068-03E8FA17A026}" destId="{79E991FD-D20D-4EC6-8984-DA2E54E818A4}" srcOrd="1" destOrd="0" parTransId="{23903F9E-013B-48A4-AE0C-6578F612E3D3}" sibTransId="{0424A283-4009-4601-871D-CC1F9C10EB77}"/>
    <dgm:cxn modelId="{4EE84BE5-D79F-A54F-9EC4-625165C6E722}" type="presOf" srcId="{254F7ACC-4539-4A48-B068-03E8FA17A026}" destId="{6766281E-F0A9-EB4F-A1AF-AA233BA9B6B7}" srcOrd="0" destOrd="6" presId="urn:microsoft.com/office/officeart/2005/8/layout/vList2"/>
    <dgm:cxn modelId="{48D335F0-C2DD-44D6-A0C5-E6DB701EC755}" srcId="{B8FEB6EC-CCA5-45F7-8E89-FE73DC6F531E}" destId="{B28D5F39-6410-4FA5-99E3-E279EFC9D787}" srcOrd="4" destOrd="0" parTransId="{E32392B9-107F-4C43-9711-1F0F3A6E5B6B}" sibTransId="{46F4D8A9-CB39-44AE-A739-EC9A58CC3FC2}"/>
    <dgm:cxn modelId="{F06B4EF4-71F5-4E0F-8DC0-4DB84EC073BA}" srcId="{B89DF55E-5B7D-4707-BBC3-777EA6FDA07B}" destId="{D818ABCB-CDBD-4254-B2D7-2D5DAC7D0C92}" srcOrd="2" destOrd="0" parTransId="{C1C7D04C-4964-4EBF-84AF-0B92B64CB142}" sibTransId="{4EEEB39B-36A5-4517-9D1D-9937267CFBAF}"/>
    <dgm:cxn modelId="{BAFCC1FC-0BA6-4DE4-B1EA-41855D17A47F}" srcId="{B28D5F39-6410-4FA5-99E3-E279EFC9D787}" destId="{254F7ACC-4539-4A48-B068-03E8FA17A026}" srcOrd="3" destOrd="0" parTransId="{5D46E7CC-BBCD-4548-B296-951661E19BF4}" sibTransId="{69AD89D1-D59A-419E-A7CD-E4DD8D40B075}"/>
    <dgm:cxn modelId="{63DFEEFC-5643-4C72-A4ED-5DF698F9F18B}" srcId="{B89DF55E-5B7D-4707-BBC3-777EA6FDA07B}" destId="{FD42B3D5-C497-4D58-9F29-73A5D937DBFF}" srcOrd="1" destOrd="0" parTransId="{D27B0227-2703-4368-BFDD-7B6E26BFB7AE}" sibTransId="{5018D278-2F31-4744-B381-B507D48251F3}"/>
    <dgm:cxn modelId="{D0E2ADD3-B2E6-5042-8836-B675DCE75EBE}" type="presParOf" srcId="{41C8C103-C5F8-0A47-B39C-EB7757BF0459}" destId="{A5F13DB8-A9C4-3542-8267-198EAB9CA056}" srcOrd="0" destOrd="0" presId="urn:microsoft.com/office/officeart/2005/8/layout/vList2"/>
    <dgm:cxn modelId="{6D8DBC61-33A3-4F4E-BA63-44A327697D8E}" type="presParOf" srcId="{41C8C103-C5F8-0A47-B39C-EB7757BF0459}" destId="{2FAAED7E-F8A0-5141-9C3E-691D9580DCD0}" srcOrd="1" destOrd="0" presId="urn:microsoft.com/office/officeart/2005/8/layout/vList2"/>
    <dgm:cxn modelId="{E935D9DB-7CDB-A444-98A2-118AD83B2C4C}" type="presParOf" srcId="{41C8C103-C5F8-0A47-B39C-EB7757BF0459}" destId="{97740ED0-2517-B64B-A324-A1467FFA5D62}" srcOrd="2" destOrd="0" presId="urn:microsoft.com/office/officeart/2005/8/layout/vList2"/>
    <dgm:cxn modelId="{107115D6-C574-134B-A7ED-E2E3A2902DCB}" type="presParOf" srcId="{41C8C103-C5F8-0A47-B39C-EB7757BF0459}" destId="{71B69486-5509-E14C-ADCA-503E42964F75}" srcOrd="3" destOrd="0" presId="urn:microsoft.com/office/officeart/2005/8/layout/vList2"/>
    <dgm:cxn modelId="{2C6CBC10-C518-964E-BB4A-F4CA308D5FEF}" type="presParOf" srcId="{41C8C103-C5F8-0A47-B39C-EB7757BF0459}" destId="{39FB228B-0442-E34B-A1CC-1612CBA91803}" srcOrd="4" destOrd="0" presId="urn:microsoft.com/office/officeart/2005/8/layout/vList2"/>
    <dgm:cxn modelId="{5749FDA4-3BAD-CD40-9052-DC56967563BC}" type="presParOf" srcId="{41C8C103-C5F8-0A47-B39C-EB7757BF0459}" destId="{C683A560-1DBF-D843-B2CD-1B64D62F46AC}" srcOrd="5" destOrd="0" presId="urn:microsoft.com/office/officeart/2005/8/layout/vList2"/>
    <dgm:cxn modelId="{30EC039F-4557-734A-8670-AFDDDC40633C}" type="presParOf" srcId="{41C8C103-C5F8-0A47-B39C-EB7757BF0459}" destId="{3E843A01-789C-F44C-9851-8326E2515CC2}" srcOrd="6" destOrd="0" presId="urn:microsoft.com/office/officeart/2005/8/layout/vList2"/>
    <dgm:cxn modelId="{D54D8E19-5226-E44E-ADB7-2EAAD47DE597}" type="presParOf" srcId="{41C8C103-C5F8-0A47-B39C-EB7757BF0459}" destId="{311EBD88-BE09-434C-A271-AEDD643ADEE6}" srcOrd="7" destOrd="0" presId="urn:microsoft.com/office/officeart/2005/8/layout/vList2"/>
    <dgm:cxn modelId="{BC1C57C0-C813-A949-A36E-543DCAB53C2D}" type="presParOf" srcId="{41C8C103-C5F8-0A47-B39C-EB7757BF0459}" destId="{02BD54D7-0DD9-7F4B-B81F-BE55D0213D35}" srcOrd="8" destOrd="0" presId="urn:microsoft.com/office/officeart/2005/8/layout/vList2"/>
    <dgm:cxn modelId="{B56BB55A-1B62-E94D-8048-7F02B6645CCB}" type="presParOf" srcId="{41C8C103-C5F8-0A47-B39C-EB7757BF0459}" destId="{6766281E-F0A9-EB4F-A1AF-AA233BA9B6B7}" srcOrd="9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02F1096-057F-4782-8387-0A95D5CC7E79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5340BA60-B40E-42F1-B4E5-DE5E7C399BFA}">
      <dgm:prSet/>
      <dgm:spPr/>
      <dgm:t>
        <a:bodyPr/>
        <a:lstStyle/>
        <a:p>
          <a:r>
            <a:rPr kumimoji="1" lang="en-US"/>
            <a:t>7.0</a:t>
          </a:r>
          <a:r>
            <a:rPr kumimoji="1" lang="zh-CN"/>
            <a:t>：</a:t>
          </a:r>
          <a:r>
            <a:rPr kumimoji="1" lang="en-US"/>
            <a:t>2019</a:t>
          </a:r>
          <a:r>
            <a:rPr kumimoji="1" lang="zh-CN"/>
            <a:t>年</a:t>
          </a:r>
          <a:r>
            <a:rPr kumimoji="1" lang="en-US"/>
            <a:t>4</a:t>
          </a:r>
          <a:r>
            <a:rPr kumimoji="1" lang="zh-CN"/>
            <a:t>月</a:t>
          </a:r>
          <a:endParaRPr lang="en-US"/>
        </a:p>
      </dgm:t>
    </dgm:pt>
    <dgm:pt modelId="{4854F804-55B8-4A13-A197-E25F751EA648}" type="parTrans" cxnId="{E61BBF93-5E71-49BC-AEB8-27041CE635B3}">
      <dgm:prSet/>
      <dgm:spPr/>
      <dgm:t>
        <a:bodyPr/>
        <a:lstStyle/>
        <a:p>
          <a:endParaRPr lang="en-US"/>
        </a:p>
      </dgm:t>
    </dgm:pt>
    <dgm:pt modelId="{8D9AF138-647B-4772-9BF7-42FDAD88F066}" type="sibTrans" cxnId="{E61BBF93-5E71-49BC-AEB8-27041CE635B3}">
      <dgm:prSet/>
      <dgm:spPr/>
      <dgm:t>
        <a:bodyPr/>
        <a:lstStyle/>
        <a:p>
          <a:endParaRPr lang="en-US"/>
        </a:p>
      </dgm:t>
    </dgm:pt>
    <dgm:pt modelId="{B13429CE-A038-4755-9F79-454C84905C79}">
      <dgm:prSet/>
      <dgm:spPr/>
      <dgm:t>
        <a:bodyPr/>
        <a:lstStyle/>
        <a:p>
          <a:r>
            <a:rPr kumimoji="1" lang="en-US"/>
            <a:t>Lucene</a:t>
          </a:r>
          <a:r>
            <a:rPr kumimoji="1" lang="zh-CN"/>
            <a:t> </a:t>
          </a:r>
          <a:r>
            <a:rPr kumimoji="1" lang="en-US"/>
            <a:t>8.0</a:t>
          </a:r>
          <a:endParaRPr lang="en-US"/>
        </a:p>
      </dgm:t>
    </dgm:pt>
    <dgm:pt modelId="{1C5333DF-E381-4269-B81F-6B7883A9CC3C}" type="parTrans" cxnId="{C6019C30-B803-4ECA-8838-F7318386ECD4}">
      <dgm:prSet/>
      <dgm:spPr/>
      <dgm:t>
        <a:bodyPr/>
        <a:lstStyle/>
        <a:p>
          <a:endParaRPr lang="en-US"/>
        </a:p>
      </dgm:t>
    </dgm:pt>
    <dgm:pt modelId="{3678AB7F-0359-442E-8E31-5EB9BD0F77ED}" type="sibTrans" cxnId="{C6019C30-B803-4ECA-8838-F7318386ECD4}">
      <dgm:prSet/>
      <dgm:spPr/>
      <dgm:t>
        <a:bodyPr/>
        <a:lstStyle/>
        <a:p>
          <a:endParaRPr lang="en-US"/>
        </a:p>
      </dgm:t>
    </dgm:pt>
    <dgm:pt modelId="{069ADBBC-6265-4A5B-965C-1E7D8AC5F32C}">
      <dgm:prSet/>
      <dgm:spPr/>
      <dgm:t>
        <a:bodyPr/>
        <a:lstStyle/>
        <a:p>
          <a:r>
            <a:rPr kumimoji="1" lang="zh-CN"/>
            <a:t>重大改进，正式废除单个索引下多</a:t>
          </a:r>
          <a:r>
            <a:rPr kumimoji="1" lang="en-US"/>
            <a:t>Type</a:t>
          </a:r>
          <a:r>
            <a:rPr kumimoji="1" lang="zh-CN"/>
            <a:t>的支持</a:t>
          </a:r>
          <a:endParaRPr lang="en-US"/>
        </a:p>
      </dgm:t>
    </dgm:pt>
    <dgm:pt modelId="{839DD126-8475-48E4-99EA-F48CA0842102}" type="parTrans" cxnId="{E5D83B9F-1371-46CF-8342-4DCAB6F9FC48}">
      <dgm:prSet/>
      <dgm:spPr/>
      <dgm:t>
        <a:bodyPr/>
        <a:lstStyle/>
        <a:p>
          <a:endParaRPr lang="en-US"/>
        </a:p>
      </dgm:t>
    </dgm:pt>
    <dgm:pt modelId="{E541E02D-55F6-4F8A-B950-E84ABAE9F615}" type="sibTrans" cxnId="{E5D83B9F-1371-46CF-8342-4DCAB6F9FC48}">
      <dgm:prSet/>
      <dgm:spPr/>
      <dgm:t>
        <a:bodyPr/>
        <a:lstStyle/>
        <a:p>
          <a:endParaRPr lang="en-US"/>
        </a:p>
      </dgm:t>
    </dgm:pt>
    <dgm:pt modelId="{3CD67832-B7CE-436B-B72B-FF376FF755B6}">
      <dgm:prSet/>
      <dgm:spPr/>
      <dgm:t>
        <a:bodyPr/>
        <a:lstStyle/>
        <a:p>
          <a:r>
            <a:rPr kumimoji="1" lang="en-US" dirty="0"/>
            <a:t>7.1</a:t>
          </a:r>
          <a:r>
            <a:rPr kumimoji="1" lang="zh-CN" dirty="0"/>
            <a:t>开始，</a:t>
          </a:r>
          <a:r>
            <a:rPr kumimoji="1" lang="en-US" dirty="0"/>
            <a:t>Security</a:t>
          </a:r>
          <a:r>
            <a:rPr kumimoji="1" lang="zh-CN" dirty="0"/>
            <a:t>功能免费使用</a:t>
          </a:r>
          <a:endParaRPr lang="en-US" dirty="0"/>
        </a:p>
      </dgm:t>
    </dgm:pt>
    <dgm:pt modelId="{A5A76EC6-46A1-44BB-89CB-F6CA72FEB5D0}" type="parTrans" cxnId="{21FC54C8-8BDF-4ECC-94EB-B298B3298500}">
      <dgm:prSet/>
      <dgm:spPr/>
      <dgm:t>
        <a:bodyPr/>
        <a:lstStyle/>
        <a:p>
          <a:endParaRPr lang="en-US"/>
        </a:p>
      </dgm:t>
    </dgm:pt>
    <dgm:pt modelId="{9AFB8B61-347C-4F82-99D2-34F76319A308}" type="sibTrans" cxnId="{21FC54C8-8BDF-4ECC-94EB-B298B3298500}">
      <dgm:prSet/>
      <dgm:spPr/>
      <dgm:t>
        <a:bodyPr/>
        <a:lstStyle/>
        <a:p>
          <a:endParaRPr lang="en-US"/>
        </a:p>
      </dgm:t>
    </dgm:pt>
    <dgm:pt modelId="{4AAF87FD-33F6-404F-A30E-CD83815EF07F}">
      <dgm:prSet/>
      <dgm:spPr/>
      <dgm:t>
        <a:bodyPr/>
        <a:lstStyle/>
        <a:p>
          <a:r>
            <a:rPr kumimoji="1" lang="zh-CN"/>
            <a:t>性能优化</a:t>
          </a:r>
          <a:endParaRPr lang="en-US"/>
        </a:p>
      </dgm:t>
    </dgm:pt>
    <dgm:pt modelId="{5A5C8F80-E45A-45C4-B655-E62A72B69DA4}" type="parTrans" cxnId="{DC8AE92E-AD14-4480-B929-CB41F56AE157}">
      <dgm:prSet/>
      <dgm:spPr/>
      <dgm:t>
        <a:bodyPr/>
        <a:lstStyle/>
        <a:p>
          <a:endParaRPr lang="en-US"/>
        </a:p>
      </dgm:t>
    </dgm:pt>
    <dgm:pt modelId="{0D0B78D6-F4C7-4E13-9F41-68F16D4A6F47}" type="sibTrans" cxnId="{DC8AE92E-AD14-4480-B929-CB41F56AE157}">
      <dgm:prSet/>
      <dgm:spPr/>
      <dgm:t>
        <a:bodyPr/>
        <a:lstStyle/>
        <a:p>
          <a:endParaRPr lang="en-US"/>
        </a:p>
      </dgm:t>
    </dgm:pt>
    <dgm:pt modelId="{11CCC8C0-299C-449B-8E61-3C90552F3918}">
      <dgm:prSet/>
      <dgm:spPr/>
      <dgm:t>
        <a:bodyPr/>
        <a:lstStyle/>
        <a:p>
          <a:r>
            <a:rPr kumimoji="1" lang="zh-CN"/>
            <a:t>默认的</a:t>
          </a:r>
          <a:r>
            <a:rPr kumimoji="1" lang="en-US"/>
            <a:t>Primary</a:t>
          </a:r>
          <a:r>
            <a:rPr kumimoji="1" lang="zh-CN"/>
            <a:t> </a:t>
          </a:r>
          <a:r>
            <a:rPr kumimoji="1" lang="en-US"/>
            <a:t>shard</a:t>
          </a:r>
          <a:r>
            <a:rPr kumimoji="1" lang="zh-CN"/>
            <a:t>数从</a:t>
          </a:r>
          <a:r>
            <a:rPr kumimoji="1" lang="en-US"/>
            <a:t>5</a:t>
          </a:r>
          <a:r>
            <a:rPr kumimoji="1" lang="zh-CN"/>
            <a:t>变为</a:t>
          </a:r>
          <a:r>
            <a:rPr kumimoji="1" lang="en-US"/>
            <a:t>1</a:t>
          </a:r>
          <a:r>
            <a:rPr kumimoji="1" lang="zh-CN"/>
            <a:t>，避免</a:t>
          </a:r>
          <a:r>
            <a:rPr kumimoji="1" lang="en-US"/>
            <a:t>Over</a:t>
          </a:r>
          <a:r>
            <a:rPr kumimoji="1" lang="zh-CN"/>
            <a:t> </a:t>
          </a:r>
          <a:r>
            <a:rPr kumimoji="1" lang="en-US"/>
            <a:t>Sharding</a:t>
          </a:r>
          <a:endParaRPr lang="en-US"/>
        </a:p>
      </dgm:t>
    </dgm:pt>
    <dgm:pt modelId="{5774F616-5F36-4127-A6DA-F05E4EDA00E6}" type="parTrans" cxnId="{6E65B6D1-9DC5-4682-91C3-73726077314A}">
      <dgm:prSet/>
      <dgm:spPr/>
      <dgm:t>
        <a:bodyPr/>
        <a:lstStyle/>
        <a:p>
          <a:endParaRPr lang="en-US"/>
        </a:p>
      </dgm:t>
    </dgm:pt>
    <dgm:pt modelId="{147E3D35-298B-4CD1-8AB9-01098760B421}" type="sibTrans" cxnId="{6E65B6D1-9DC5-4682-91C3-73726077314A}">
      <dgm:prSet/>
      <dgm:spPr/>
      <dgm:t>
        <a:bodyPr/>
        <a:lstStyle/>
        <a:p>
          <a:endParaRPr lang="en-US"/>
        </a:p>
      </dgm:t>
    </dgm:pt>
    <dgm:pt modelId="{70093472-9390-4C45-95E0-F5FAAE75D708}">
      <dgm:prSet/>
      <dgm:spPr/>
      <dgm:t>
        <a:bodyPr/>
        <a:lstStyle/>
        <a:p>
          <a:r>
            <a:rPr kumimoji="1" lang="zh-CN"/>
            <a:t>性能优化，更快的</a:t>
          </a:r>
          <a:r>
            <a:rPr kumimoji="1" lang="en-US"/>
            <a:t>Top</a:t>
          </a:r>
          <a:r>
            <a:rPr kumimoji="1" lang="zh-CN"/>
            <a:t> </a:t>
          </a:r>
          <a:r>
            <a:rPr kumimoji="1" lang="en-US"/>
            <a:t>K</a:t>
          </a:r>
          <a:endParaRPr lang="en-US"/>
        </a:p>
      </dgm:t>
    </dgm:pt>
    <dgm:pt modelId="{CABE52EC-C536-4666-9757-E43147F0CFCC}" type="parTrans" cxnId="{EEBCC023-182A-4136-A939-B921B5D6940B}">
      <dgm:prSet/>
      <dgm:spPr/>
      <dgm:t>
        <a:bodyPr/>
        <a:lstStyle/>
        <a:p>
          <a:endParaRPr lang="en-US"/>
        </a:p>
      </dgm:t>
    </dgm:pt>
    <dgm:pt modelId="{A85E6C2F-55EE-4D74-B51E-59FA068CBD65}" type="sibTrans" cxnId="{EEBCC023-182A-4136-A939-B921B5D6940B}">
      <dgm:prSet/>
      <dgm:spPr/>
      <dgm:t>
        <a:bodyPr/>
        <a:lstStyle/>
        <a:p>
          <a:endParaRPr lang="en-US"/>
        </a:p>
      </dgm:t>
    </dgm:pt>
    <dgm:pt modelId="{CD9222B1-9FC2-47A6-8EB4-1A6EE14D282A}">
      <dgm:prSet/>
      <dgm:spPr/>
      <dgm:t>
        <a:bodyPr/>
        <a:lstStyle/>
        <a:p>
          <a:r>
            <a:rPr kumimoji="1" lang="en-US"/>
            <a:t>EOL</a:t>
          </a:r>
          <a:r>
            <a:rPr kumimoji="1" lang="zh-CN"/>
            <a:t> </a:t>
          </a:r>
          <a:r>
            <a:rPr kumimoji="1" lang="en-US"/>
            <a:t>Support</a:t>
          </a:r>
          <a:r>
            <a:rPr kumimoji="1" lang="zh-CN"/>
            <a:t> </a:t>
          </a:r>
          <a:r>
            <a:rPr lang="en-US">
              <a:hlinkClick xmlns:r="http://schemas.openxmlformats.org/officeDocument/2006/relationships" r:id="rId1"/>
            </a:rPr>
            <a:t>https://www.elastic.co/cn/support/eol</a:t>
          </a:r>
          <a:endParaRPr lang="en-US"/>
        </a:p>
      </dgm:t>
    </dgm:pt>
    <dgm:pt modelId="{7464458E-58DC-4D52-906E-8579D91AD73D}" type="parTrans" cxnId="{DD677F78-BFC1-4A0A-BCA7-BBA540D27DBD}">
      <dgm:prSet/>
      <dgm:spPr/>
      <dgm:t>
        <a:bodyPr/>
        <a:lstStyle/>
        <a:p>
          <a:endParaRPr lang="en-US"/>
        </a:p>
      </dgm:t>
    </dgm:pt>
    <dgm:pt modelId="{984DB7D4-A028-49B6-85F4-BA4632077536}" type="sibTrans" cxnId="{DD677F78-BFC1-4A0A-BCA7-BBA540D27DBD}">
      <dgm:prSet/>
      <dgm:spPr/>
      <dgm:t>
        <a:bodyPr/>
        <a:lstStyle/>
        <a:p>
          <a:endParaRPr lang="en-US"/>
        </a:p>
      </dgm:t>
    </dgm:pt>
    <dgm:pt modelId="{6D3420FE-267B-AF4F-B94D-70383A3B8670}" type="pres">
      <dgm:prSet presAssocID="{802F1096-057F-4782-8387-0A95D5CC7E79}" presName="linear" presStyleCnt="0">
        <dgm:presLayoutVars>
          <dgm:animLvl val="lvl"/>
          <dgm:resizeHandles val="exact"/>
        </dgm:presLayoutVars>
      </dgm:prSet>
      <dgm:spPr/>
    </dgm:pt>
    <dgm:pt modelId="{4C0DE48C-A820-DF42-8DF4-FAB3B1DCA1E4}" type="pres">
      <dgm:prSet presAssocID="{5340BA60-B40E-42F1-B4E5-DE5E7C399BFA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5AACDF9C-D955-8848-AF0F-A5017A3859B8}" type="pres">
      <dgm:prSet presAssocID="{5340BA60-B40E-42F1-B4E5-DE5E7C399BFA}" presName="childText" presStyleLbl="revTx" presStyleIdx="0" presStyleCnt="1">
        <dgm:presLayoutVars>
          <dgm:bulletEnabled val="1"/>
        </dgm:presLayoutVars>
      </dgm:prSet>
      <dgm:spPr/>
    </dgm:pt>
    <dgm:pt modelId="{1C67A9FA-88EC-B64D-8F61-414B285BDCFC}" type="pres">
      <dgm:prSet presAssocID="{CD9222B1-9FC2-47A6-8EB4-1A6EE14D282A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A887330E-6D7C-1545-B118-966E6DFB19DB}" type="presOf" srcId="{B13429CE-A038-4755-9F79-454C84905C79}" destId="{5AACDF9C-D955-8848-AF0F-A5017A3859B8}" srcOrd="0" destOrd="0" presId="urn:microsoft.com/office/officeart/2005/8/layout/vList2"/>
    <dgm:cxn modelId="{A552EF1C-E374-244A-8DD8-89B3FC14ED46}" type="presOf" srcId="{5340BA60-B40E-42F1-B4E5-DE5E7C399BFA}" destId="{4C0DE48C-A820-DF42-8DF4-FAB3B1DCA1E4}" srcOrd="0" destOrd="0" presId="urn:microsoft.com/office/officeart/2005/8/layout/vList2"/>
    <dgm:cxn modelId="{EEBCC023-182A-4136-A939-B921B5D6940B}" srcId="{4AAF87FD-33F6-404F-A30E-CD83815EF07F}" destId="{70093472-9390-4C45-95E0-F5FAAE75D708}" srcOrd="1" destOrd="0" parTransId="{CABE52EC-C536-4666-9757-E43147F0CFCC}" sibTransId="{A85E6C2F-55EE-4D74-B51E-59FA068CBD65}"/>
    <dgm:cxn modelId="{2C41E328-3E2D-C243-B8F2-D42C35367925}" type="presOf" srcId="{4AAF87FD-33F6-404F-A30E-CD83815EF07F}" destId="{5AACDF9C-D955-8848-AF0F-A5017A3859B8}" srcOrd="0" destOrd="3" presId="urn:microsoft.com/office/officeart/2005/8/layout/vList2"/>
    <dgm:cxn modelId="{DC8AE92E-AD14-4480-B929-CB41F56AE157}" srcId="{5340BA60-B40E-42F1-B4E5-DE5E7C399BFA}" destId="{4AAF87FD-33F6-404F-A30E-CD83815EF07F}" srcOrd="3" destOrd="0" parTransId="{5A5C8F80-E45A-45C4-B655-E62A72B69DA4}" sibTransId="{0D0B78D6-F4C7-4E13-9F41-68F16D4A6F47}"/>
    <dgm:cxn modelId="{C6019C30-B803-4ECA-8838-F7318386ECD4}" srcId="{5340BA60-B40E-42F1-B4E5-DE5E7C399BFA}" destId="{B13429CE-A038-4755-9F79-454C84905C79}" srcOrd="0" destOrd="0" parTransId="{1C5333DF-E381-4269-B81F-6B7883A9CC3C}" sibTransId="{3678AB7F-0359-442E-8E31-5EB9BD0F77ED}"/>
    <dgm:cxn modelId="{BED4C03F-7870-4945-8A5A-517146921132}" type="presOf" srcId="{802F1096-057F-4782-8387-0A95D5CC7E79}" destId="{6D3420FE-267B-AF4F-B94D-70383A3B8670}" srcOrd="0" destOrd="0" presId="urn:microsoft.com/office/officeart/2005/8/layout/vList2"/>
    <dgm:cxn modelId="{2AF7535D-1468-7F48-8550-CB98A4E5D6A5}" type="presOf" srcId="{3CD67832-B7CE-436B-B72B-FF376FF755B6}" destId="{5AACDF9C-D955-8848-AF0F-A5017A3859B8}" srcOrd="0" destOrd="2" presId="urn:microsoft.com/office/officeart/2005/8/layout/vList2"/>
    <dgm:cxn modelId="{59BA8564-4E33-D642-BD5F-392FCF84211D}" type="presOf" srcId="{CD9222B1-9FC2-47A6-8EB4-1A6EE14D282A}" destId="{1C67A9FA-88EC-B64D-8F61-414B285BDCFC}" srcOrd="0" destOrd="0" presId="urn:microsoft.com/office/officeart/2005/8/layout/vList2"/>
    <dgm:cxn modelId="{DD677F78-BFC1-4A0A-BCA7-BBA540D27DBD}" srcId="{802F1096-057F-4782-8387-0A95D5CC7E79}" destId="{CD9222B1-9FC2-47A6-8EB4-1A6EE14D282A}" srcOrd="1" destOrd="0" parTransId="{7464458E-58DC-4D52-906E-8579D91AD73D}" sibTransId="{984DB7D4-A028-49B6-85F4-BA4632077536}"/>
    <dgm:cxn modelId="{E61BBF93-5E71-49BC-AEB8-27041CE635B3}" srcId="{802F1096-057F-4782-8387-0A95D5CC7E79}" destId="{5340BA60-B40E-42F1-B4E5-DE5E7C399BFA}" srcOrd="0" destOrd="0" parTransId="{4854F804-55B8-4A13-A197-E25F751EA648}" sibTransId="{8D9AF138-647B-4772-9BF7-42FDAD88F066}"/>
    <dgm:cxn modelId="{E5D83B9F-1371-46CF-8342-4DCAB6F9FC48}" srcId="{5340BA60-B40E-42F1-B4E5-DE5E7C399BFA}" destId="{069ADBBC-6265-4A5B-965C-1E7D8AC5F32C}" srcOrd="1" destOrd="0" parTransId="{839DD126-8475-48E4-99EA-F48CA0842102}" sibTransId="{E541E02D-55F6-4F8A-B950-E84ABAE9F615}"/>
    <dgm:cxn modelId="{5B1D9FAC-DACA-2B4B-837D-946222CBCA2A}" type="presOf" srcId="{11CCC8C0-299C-449B-8E61-3C90552F3918}" destId="{5AACDF9C-D955-8848-AF0F-A5017A3859B8}" srcOrd="0" destOrd="4" presId="urn:microsoft.com/office/officeart/2005/8/layout/vList2"/>
    <dgm:cxn modelId="{F0BF6EBA-C411-2B4C-AC0D-2A2BF47149A3}" type="presOf" srcId="{70093472-9390-4C45-95E0-F5FAAE75D708}" destId="{5AACDF9C-D955-8848-AF0F-A5017A3859B8}" srcOrd="0" destOrd="5" presId="urn:microsoft.com/office/officeart/2005/8/layout/vList2"/>
    <dgm:cxn modelId="{21FC54C8-8BDF-4ECC-94EB-B298B3298500}" srcId="{5340BA60-B40E-42F1-B4E5-DE5E7C399BFA}" destId="{3CD67832-B7CE-436B-B72B-FF376FF755B6}" srcOrd="2" destOrd="0" parTransId="{A5A76EC6-46A1-44BB-89CB-F6CA72FEB5D0}" sibTransId="{9AFB8B61-347C-4F82-99D2-34F76319A308}"/>
    <dgm:cxn modelId="{6E65B6D1-9DC5-4682-91C3-73726077314A}" srcId="{4AAF87FD-33F6-404F-A30E-CD83815EF07F}" destId="{11CCC8C0-299C-449B-8E61-3C90552F3918}" srcOrd="0" destOrd="0" parTransId="{5774F616-5F36-4127-A6DA-F05E4EDA00E6}" sibTransId="{147E3D35-298B-4CD1-8AB9-01098760B421}"/>
    <dgm:cxn modelId="{9F09DEF2-3686-314C-AD31-6CF69A48B92B}" type="presOf" srcId="{069ADBBC-6265-4A5B-965C-1E7D8AC5F32C}" destId="{5AACDF9C-D955-8848-AF0F-A5017A3859B8}" srcOrd="0" destOrd="1" presId="urn:microsoft.com/office/officeart/2005/8/layout/vList2"/>
    <dgm:cxn modelId="{C34EDCFF-C620-534D-9BFB-65C96BA3C757}" type="presParOf" srcId="{6D3420FE-267B-AF4F-B94D-70383A3B8670}" destId="{4C0DE48C-A820-DF42-8DF4-FAB3B1DCA1E4}" srcOrd="0" destOrd="0" presId="urn:microsoft.com/office/officeart/2005/8/layout/vList2"/>
    <dgm:cxn modelId="{DAD5DBDD-E7F5-F240-AED7-13A21D13CF3B}" type="presParOf" srcId="{6D3420FE-267B-AF4F-B94D-70383A3B8670}" destId="{5AACDF9C-D955-8848-AF0F-A5017A3859B8}" srcOrd="1" destOrd="0" presId="urn:microsoft.com/office/officeart/2005/8/layout/vList2"/>
    <dgm:cxn modelId="{20337013-7A88-8747-B745-BDF48F476D14}" type="presParOf" srcId="{6D3420FE-267B-AF4F-B94D-70383A3B8670}" destId="{1C67A9FA-88EC-B64D-8F61-414B285BDCFC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C26F726-710F-4413-8F9E-F712B0A1E928}" type="doc">
      <dgm:prSet loTypeId="urn:microsoft.com/office/officeart/2005/8/layout/list1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83D73864-9B6F-45B4-A5D7-2D75A01CAF1A}">
      <dgm:prSet/>
      <dgm:spPr/>
      <dgm:t>
        <a:bodyPr/>
        <a:lstStyle/>
        <a:p>
          <a:r>
            <a:rPr lang="zh-CN"/>
            <a:t>修改</a:t>
          </a:r>
          <a:r>
            <a:rPr lang="en-US"/>
            <a:t>JVM</a:t>
          </a:r>
          <a:r>
            <a:rPr lang="zh-CN"/>
            <a:t> </a:t>
          </a:r>
          <a:r>
            <a:rPr lang="en-US"/>
            <a:t>–config/jvm.options</a:t>
          </a:r>
        </a:p>
      </dgm:t>
    </dgm:pt>
    <dgm:pt modelId="{5BD6B634-99CA-44CD-9DD9-73D2F21BD173}" type="parTrans" cxnId="{2E72CBF5-5B25-43B0-8490-F07AF24D5EE2}">
      <dgm:prSet/>
      <dgm:spPr/>
      <dgm:t>
        <a:bodyPr/>
        <a:lstStyle/>
        <a:p>
          <a:endParaRPr lang="en-US"/>
        </a:p>
      </dgm:t>
    </dgm:pt>
    <dgm:pt modelId="{D7464528-A647-4D86-913D-38D180452D06}" type="sibTrans" cxnId="{2E72CBF5-5B25-43B0-8490-F07AF24D5EE2}">
      <dgm:prSet/>
      <dgm:spPr/>
      <dgm:t>
        <a:bodyPr/>
        <a:lstStyle/>
        <a:p>
          <a:endParaRPr lang="en-US"/>
        </a:p>
      </dgm:t>
    </dgm:pt>
    <dgm:pt modelId="{29499628-E39A-42C6-98DE-6B2D612FF9EF}">
      <dgm:prSet/>
      <dgm:spPr/>
      <dgm:t>
        <a:bodyPr/>
        <a:lstStyle/>
        <a:p>
          <a:r>
            <a:rPr lang="en-US"/>
            <a:t>7.x</a:t>
          </a:r>
          <a:r>
            <a:rPr lang="zh-CN"/>
            <a:t>的默认配置是</a:t>
          </a:r>
          <a:r>
            <a:rPr lang="en-US"/>
            <a:t>1g</a:t>
          </a:r>
        </a:p>
      </dgm:t>
    </dgm:pt>
    <dgm:pt modelId="{FFF30323-2643-40DD-8380-8EA7E499CAC8}" type="parTrans" cxnId="{3B904E54-82CF-4612-B30B-A81EEC15B8FC}">
      <dgm:prSet/>
      <dgm:spPr/>
      <dgm:t>
        <a:bodyPr/>
        <a:lstStyle/>
        <a:p>
          <a:endParaRPr lang="en-US"/>
        </a:p>
      </dgm:t>
    </dgm:pt>
    <dgm:pt modelId="{D2B41CD4-1E88-4271-93DE-176E35B7CC26}" type="sibTrans" cxnId="{3B904E54-82CF-4612-B30B-A81EEC15B8FC}">
      <dgm:prSet/>
      <dgm:spPr/>
      <dgm:t>
        <a:bodyPr/>
        <a:lstStyle/>
        <a:p>
          <a:endParaRPr lang="en-US"/>
        </a:p>
      </dgm:t>
    </dgm:pt>
    <dgm:pt modelId="{9A944861-EA97-45AF-9273-2C20BC5810D6}">
      <dgm:prSet/>
      <dgm:spPr/>
      <dgm:t>
        <a:bodyPr/>
        <a:lstStyle/>
        <a:p>
          <a:r>
            <a:rPr lang="zh-CN"/>
            <a:t>配置和建议</a:t>
          </a:r>
          <a:endParaRPr lang="en-US"/>
        </a:p>
      </dgm:t>
    </dgm:pt>
    <dgm:pt modelId="{2209E4EF-F989-475F-B9CF-F0541C725B38}" type="parTrans" cxnId="{76B5735C-DE81-4A60-95C9-BE29D23EF2C9}">
      <dgm:prSet/>
      <dgm:spPr/>
      <dgm:t>
        <a:bodyPr/>
        <a:lstStyle/>
        <a:p>
          <a:endParaRPr lang="en-US"/>
        </a:p>
      </dgm:t>
    </dgm:pt>
    <dgm:pt modelId="{647E5DCB-1E60-47C3-82D4-647B1C620255}" type="sibTrans" cxnId="{76B5735C-DE81-4A60-95C9-BE29D23EF2C9}">
      <dgm:prSet/>
      <dgm:spPr/>
      <dgm:t>
        <a:bodyPr/>
        <a:lstStyle/>
        <a:p>
          <a:endParaRPr lang="en-US"/>
        </a:p>
      </dgm:t>
    </dgm:pt>
    <dgm:pt modelId="{33BFE3DF-7DB2-426E-95C3-8D0588EF498A}">
      <dgm:prSet/>
      <dgm:spPr/>
      <dgm:t>
        <a:bodyPr/>
        <a:lstStyle/>
        <a:p>
          <a:r>
            <a:rPr lang="zh-CN"/>
            <a:t>尽量不要修改垃圾收集器</a:t>
          </a:r>
          <a:endParaRPr lang="en-US"/>
        </a:p>
      </dgm:t>
    </dgm:pt>
    <dgm:pt modelId="{3488AD2B-54B6-4344-8BF2-CC0A2DAD35D9}" type="parTrans" cxnId="{324C9113-574F-4F38-97DE-16B52DA43122}">
      <dgm:prSet/>
      <dgm:spPr/>
      <dgm:t>
        <a:bodyPr/>
        <a:lstStyle/>
        <a:p>
          <a:endParaRPr lang="en-US"/>
        </a:p>
      </dgm:t>
    </dgm:pt>
    <dgm:pt modelId="{F6A8FEEA-37CE-43CE-B25C-FE193F0535A0}" type="sibTrans" cxnId="{324C9113-574F-4F38-97DE-16B52DA43122}">
      <dgm:prSet/>
      <dgm:spPr/>
      <dgm:t>
        <a:bodyPr/>
        <a:lstStyle/>
        <a:p>
          <a:endParaRPr lang="en-US"/>
        </a:p>
      </dgm:t>
    </dgm:pt>
    <dgm:pt modelId="{4BB19F05-1053-4B3B-A713-BEB69F9AC61E}">
      <dgm:prSet/>
      <dgm:spPr/>
      <dgm:t>
        <a:bodyPr/>
        <a:lstStyle/>
        <a:p>
          <a:r>
            <a:rPr lang="en-US"/>
            <a:t>Xmx</a:t>
          </a:r>
          <a:r>
            <a:rPr lang="zh-CN"/>
            <a:t>和</a:t>
          </a:r>
          <a:r>
            <a:rPr lang="en-US"/>
            <a:t>Xms</a:t>
          </a:r>
          <a:r>
            <a:rPr lang="zh-CN"/>
            <a:t>设置成一样</a:t>
          </a:r>
          <a:endParaRPr lang="en-US"/>
        </a:p>
      </dgm:t>
    </dgm:pt>
    <dgm:pt modelId="{ED00EFC6-EEFD-40EF-887A-73F592D193DD}" type="parTrans" cxnId="{01E35F86-DB1D-47E0-9825-21ECF29E6154}">
      <dgm:prSet/>
      <dgm:spPr/>
      <dgm:t>
        <a:bodyPr/>
        <a:lstStyle/>
        <a:p>
          <a:endParaRPr lang="en-US"/>
        </a:p>
      </dgm:t>
    </dgm:pt>
    <dgm:pt modelId="{292A5363-7DA3-4C48-B720-16E9C75F1F4F}" type="sibTrans" cxnId="{01E35F86-DB1D-47E0-9825-21ECF29E6154}">
      <dgm:prSet/>
      <dgm:spPr/>
      <dgm:t>
        <a:bodyPr/>
        <a:lstStyle/>
        <a:p>
          <a:endParaRPr lang="en-US"/>
        </a:p>
      </dgm:t>
    </dgm:pt>
    <dgm:pt modelId="{5E26D9AB-E855-4DCC-9188-C80D4ECB6CB4}">
      <dgm:prSet/>
      <dgm:spPr/>
      <dgm:t>
        <a:bodyPr/>
        <a:lstStyle/>
        <a:p>
          <a:r>
            <a:rPr lang="en-US"/>
            <a:t>Xmx</a:t>
          </a:r>
          <a:r>
            <a:rPr lang="zh-CN"/>
            <a:t>不要超过机器的</a:t>
          </a:r>
          <a:r>
            <a:rPr lang="en-US"/>
            <a:t>50%</a:t>
          </a:r>
          <a:r>
            <a:rPr lang="zh-CN"/>
            <a:t>，给</a:t>
          </a:r>
          <a:r>
            <a:rPr lang="en-US"/>
            <a:t>lucene</a:t>
          </a:r>
          <a:r>
            <a:rPr lang="zh-CN"/>
            <a:t>留下一半的内存空间</a:t>
          </a:r>
          <a:endParaRPr lang="en-US"/>
        </a:p>
      </dgm:t>
    </dgm:pt>
    <dgm:pt modelId="{799F69A8-C6FC-4618-B2AA-26E9F9EEB113}" type="parTrans" cxnId="{E83F58BA-3FEB-4827-9E45-FB5C9146D7B3}">
      <dgm:prSet/>
      <dgm:spPr/>
      <dgm:t>
        <a:bodyPr/>
        <a:lstStyle/>
        <a:p>
          <a:endParaRPr lang="en-US"/>
        </a:p>
      </dgm:t>
    </dgm:pt>
    <dgm:pt modelId="{50B1BDF9-0F94-4F6F-883D-A0AFA9F1EDA0}" type="sibTrans" cxnId="{E83F58BA-3FEB-4827-9E45-FB5C9146D7B3}">
      <dgm:prSet/>
      <dgm:spPr/>
      <dgm:t>
        <a:bodyPr/>
        <a:lstStyle/>
        <a:p>
          <a:endParaRPr lang="en-US"/>
        </a:p>
      </dgm:t>
    </dgm:pt>
    <dgm:pt modelId="{C8E7A677-A74C-4F07-B6D0-3F2EC5103859}">
      <dgm:prSet/>
      <dgm:spPr/>
      <dgm:t>
        <a:bodyPr/>
        <a:lstStyle/>
        <a:p>
          <a:r>
            <a:rPr lang="zh-CN"/>
            <a:t>尽量不要超过</a:t>
          </a:r>
          <a:r>
            <a:rPr lang="en-US"/>
            <a:t>30GB</a:t>
          </a:r>
        </a:p>
      </dgm:t>
    </dgm:pt>
    <dgm:pt modelId="{0D85FE92-125F-4755-A83B-FCEBB12267A6}" type="parTrans" cxnId="{20F963C4-5CD6-483F-9049-C1432AA198D2}">
      <dgm:prSet/>
      <dgm:spPr/>
      <dgm:t>
        <a:bodyPr/>
        <a:lstStyle/>
        <a:p>
          <a:endParaRPr lang="en-US"/>
        </a:p>
      </dgm:t>
    </dgm:pt>
    <dgm:pt modelId="{90D3E78A-EC0B-4C52-B645-7E3C1B961A2A}" type="sibTrans" cxnId="{20F963C4-5CD6-483F-9049-C1432AA198D2}">
      <dgm:prSet/>
      <dgm:spPr/>
      <dgm:t>
        <a:bodyPr/>
        <a:lstStyle/>
        <a:p>
          <a:endParaRPr lang="en-US"/>
        </a:p>
      </dgm:t>
    </dgm:pt>
    <dgm:pt modelId="{2E58AE58-00B1-4EEE-B06F-B1C88ABDDBA5}">
      <dgm:prSet/>
      <dgm:spPr/>
      <dgm:t>
        <a:bodyPr/>
        <a:lstStyle/>
        <a:p>
          <a:r>
            <a:rPr lang="en-US">
              <a:hlinkClick xmlns:r="http://schemas.openxmlformats.org/officeDocument/2006/relationships" r:id="rId1"/>
            </a:rPr>
            <a:t>https://www.elastic.co/blog/a-heap-of-trouble</a:t>
          </a:r>
          <a:endParaRPr lang="en-US"/>
        </a:p>
      </dgm:t>
    </dgm:pt>
    <dgm:pt modelId="{5EA19A5B-5E1D-46F8-A690-193829A15ED3}" type="parTrans" cxnId="{88AE8FD3-613F-47AD-B3BC-5D73BE67F856}">
      <dgm:prSet/>
      <dgm:spPr/>
      <dgm:t>
        <a:bodyPr/>
        <a:lstStyle/>
        <a:p>
          <a:endParaRPr lang="en-US"/>
        </a:p>
      </dgm:t>
    </dgm:pt>
    <dgm:pt modelId="{B577B2AD-70EE-4A75-AB3C-FB650F7786D4}" type="sibTrans" cxnId="{88AE8FD3-613F-47AD-B3BC-5D73BE67F856}">
      <dgm:prSet/>
      <dgm:spPr/>
      <dgm:t>
        <a:bodyPr/>
        <a:lstStyle/>
        <a:p>
          <a:endParaRPr lang="en-US"/>
        </a:p>
      </dgm:t>
    </dgm:pt>
    <dgm:pt modelId="{FCC938ED-599D-43C0-9061-4FEFBE168B1A}">
      <dgm:prSet/>
      <dgm:spPr/>
      <dgm:t>
        <a:bodyPr/>
        <a:lstStyle/>
        <a:p>
          <a:r>
            <a:rPr lang="en-US"/>
            <a:t>Elastic</a:t>
          </a:r>
          <a:r>
            <a:rPr lang="zh-CN"/>
            <a:t> </a:t>
          </a:r>
          <a:r>
            <a:rPr lang="en-US"/>
            <a:t>search</a:t>
          </a:r>
          <a:r>
            <a:rPr lang="zh-CN"/>
            <a:t>基本配置</a:t>
          </a:r>
          <a:r>
            <a:rPr lang="en-US"/>
            <a:t>(elasticsearch.yml)</a:t>
          </a:r>
        </a:p>
      </dgm:t>
    </dgm:pt>
    <dgm:pt modelId="{4FE2A54D-7D61-4DE8-A789-648F6FBA6372}" type="parTrans" cxnId="{DA21C2C4-1B72-4A7D-8664-A4E56020AF0D}">
      <dgm:prSet/>
      <dgm:spPr/>
      <dgm:t>
        <a:bodyPr/>
        <a:lstStyle/>
        <a:p>
          <a:endParaRPr lang="en-US"/>
        </a:p>
      </dgm:t>
    </dgm:pt>
    <dgm:pt modelId="{76A7B06F-B37C-4B1D-BFDC-F47AAE191720}" type="sibTrans" cxnId="{DA21C2C4-1B72-4A7D-8664-A4E56020AF0D}">
      <dgm:prSet/>
      <dgm:spPr/>
      <dgm:t>
        <a:bodyPr/>
        <a:lstStyle/>
        <a:p>
          <a:endParaRPr lang="en-US"/>
        </a:p>
      </dgm:t>
    </dgm:pt>
    <dgm:pt modelId="{7F22254A-9837-49B5-8F34-CCD2404AE08A}">
      <dgm:prSet/>
      <dgm:spPr/>
      <dgm:t>
        <a:bodyPr/>
        <a:lstStyle/>
        <a:p>
          <a:r>
            <a:rPr lang="en-US"/>
            <a:t>cluster.name: elasticsearch</a:t>
          </a:r>
          <a:r>
            <a:rPr lang="zh-CN"/>
            <a:t> </a:t>
          </a:r>
          <a:r>
            <a:rPr lang="en-US"/>
            <a:t>//</a:t>
          </a:r>
          <a:r>
            <a:rPr lang="zh-CN"/>
            <a:t>集群名称，通过组播的方式通信，通过名称判断属于哪个集群</a:t>
          </a:r>
          <a:endParaRPr lang="en-US"/>
        </a:p>
      </dgm:t>
    </dgm:pt>
    <dgm:pt modelId="{EFF145C9-9BB7-46FA-9963-3389EB62F545}" type="parTrans" cxnId="{D8289DE1-B8D0-475D-BB77-1FAEA5A4EF53}">
      <dgm:prSet/>
      <dgm:spPr/>
      <dgm:t>
        <a:bodyPr/>
        <a:lstStyle/>
        <a:p>
          <a:endParaRPr lang="en-US"/>
        </a:p>
      </dgm:t>
    </dgm:pt>
    <dgm:pt modelId="{9BB0BFE2-0D2C-480D-BC2D-5559CAF398E6}" type="sibTrans" cxnId="{D8289DE1-B8D0-475D-BB77-1FAEA5A4EF53}">
      <dgm:prSet/>
      <dgm:spPr/>
      <dgm:t>
        <a:bodyPr/>
        <a:lstStyle/>
        <a:p>
          <a:endParaRPr lang="en-US"/>
        </a:p>
      </dgm:t>
    </dgm:pt>
    <dgm:pt modelId="{D3C01296-CD78-4377-B919-93FE1DBC9FE2}">
      <dgm:prSet/>
      <dgm:spPr/>
      <dgm:t>
        <a:bodyPr/>
        <a:lstStyle/>
        <a:p>
          <a:r>
            <a:rPr lang="en-US"/>
            <a:t>node.name: es1</a:t>
          </a:r>
          <a:r>
            <a:rPr lang="zh-CN"/>
            <a:t> </a:t>
          </a:r>
          <a:r>
            <a:rPr lang="en-US"/>
            <a:t>//</a:t>
          </a:r>
          <a:r>
            <a:rPr lang="zh-CN"/>
            <a:t>节点名称，要唯一</a:t>
          </a:r>
          <a:endParaRPr lang="en-US"/>
        </a:p>
      </dgm:t>
    </dgm:pt>
    <dgm:pt modelId="{56F0201D-571E-4A7A-A57F-5ADE1AEE9573}" type="parTrans" cxnId="{BEA70C00-094B-4E80-986C-50F07DA62AA4}">
      <dgm:prSet/>
      <dgm:spPr/>
      <dgm:t>
        <a:bodyPr/>
        <a:lstStyle/>
        <a:p>
          <a:endParaRPr lang="en-US"/>
        </a:p>
      </dgm:t>
    </dgm:pt>
    <dgm:pt modelId="{9DB89645-1B95-45C2-9AEF-1DD4D93A8047}" type="sibTrans" cxnId="{BEA70C00-094B-4E80-986C-50F07DA62AA4}">
      <dgm:prSet/>
      <dgm:spPr/>
      <dgm:t>
        <a:bodyPr/>
        <a:lstStyle/>
        <a:p>
          <a:endParaRPr lang="en-US"/>
        </a:p>
      </dgm:t>
    </dgm:pt>
    <dgm:pt modelId="{FC9CE405-5C7F-402D-8666-3879B0F0480E}">
      <dgm:prSet/>
      <dgm:spPr/>
      <dgm:t>
        <a:bodyPr/>
        <a:lstStyle/>
        <a:p>
          <a:r>
            <a:rPr lang="en-US"/>
            <a:t>path.data: /usr/local/elasticsearch/data</a:t>
          </a:r>
          <a:r>
            <a:rPr lang="zh-CN"/>
            <a:t>  </a:t>
          </a:r>
          <a:r>
            <a:rPr lang="en-US"/>
            <a:t>//</a:t>
          </a:r>
          <a:r>
            <a:rPr lang="zh-CN"/>
            <a:t>数据存放位置</a:t>
          </a:r>
          <a:endParaRPr lang="en-US"/>
        </a:p>
      </dgm:t>
    </dgm:pt>
    <dgm:pt modelId="{68B1694A-AD20-4366-AC06-4C23F6F55E82}" type="parTrans" cxnId="{B9B840DC-AAF3-4866-9D85-C2048A46A7FC}">
      <dgm:prSet/>
      <dgm:spPr/>
      <dgm:t>
        <a:bodyPr/>
        <a:lstStyle/>
        <a:p>
          <a:endParaRPr lang="en-US"/>
        </a:p>
      </dgm:t>
    </dgm:pt>
    <dgm:pt modelId="{EC13F37E-D1A4-4106-B633-769575F9C266}" type="sibTrans" cxnId="{B9B840DC-AAF3-4866-9D85-C2048A46A7FC}">
      <dgm:prSet/>
      <dgm:spPr/>
      <dgm:t>
        <a:bodyPr/>
        <a:lstStyle/>
        <a:p>
          <a:endParaRPr lang="en-US"/>
        </a:p>
      </dgm:t>
    </dgm:pt>
    <dgm:pt modelId="{289B4D87-7E51-4A77-BC74-D33E0AEF1156}">
      <dgm:prSet/>
      <dgm:spPr/>
      <dgm:t>
        <a:bodyPr/>
        <a:lstStyle/>
        <a:p>
          <a:r>
            <a:rPr lang="en-US"/>
            <a:t>path.logs: /hadoop/elasticsearch/logs</a:t>
          </a:r>
          <a:r>
            <a:rPr lang="zh-CN"/>
            <a:t> </a:t>
          </a:r>
          <a:r>
            <a:rPr lang="en-US"/>
            <a:t>//</a:t>
          </a:r>
          <a:r>
            <a:rPr lang="zh-CN"/>
            <a:t>日志存放位置</a:t>
          </a:r>
          <a:endParaRPr lang="en-US"/>
        </a:p>
      </dgm:t>
    </dgm:pt>
    <dgm:pt modelId="{9A5A22BB-AEDD-42A2-AF01-3B914F001D22}" type="parTrans" cxnId="{FE06B137-FDE1-4C50-9207-118423A4E9F8}">
      <dgm:prSet/>
      <dgm:spPr/>
      <dgm:t>
        <a:bodyPr/>
        <a:lstStyle/>
        <a:p>
          <a:endParaRPr lang="en-US"/>
        </a:p>
      </dgm:t>
    </dgm:pt>
    <dgm:pt modelId="{FE8DE137-6E92-4B35-A36C-0B43612F2A2C}" type="sibTrans" cxnId="{FE06B137-FDE1-4C50-9207-118423A4E9F8}">
      <dgm:prSet/>
      <dgm:spPr/>
      <dgm:t>
        <a:bodyPr/>
        <a:lstStyle/>
        <a:p>
          <a:endParaRPr lang="en-US"/>
        </a:p>
      </dgm:t>
    </dgm:pt>
    <dgm:pt modelId="{94AC5EC9-4BFE-49D8-A7A8-E58C473ED84F}">
      <dgm:prSet/>
      <dgm:spPr/>
      <dgm:t>
        <a:bodyPr/>
        <a:lstStyle/>
        <a:p>
          <a:r>
            <a:rPr lang="en-US"/>
            <a:t>network.host: server01</a:t>
          </a:r>
          <a:r>
            <a:rPr lang="zh-CN"/>
            <a:t> </a:t>
          </a:r>
          <a:r>
            <a:rPr lang="en-US"/>
            <a:t>//es</a:t>
          </a:r>
          <a:r>
            <a:rPr lang="zh-CN"/>
            <a:t>绑定的</a:t>
          </a:r>
          <a:r>
            <a:rPr lang="en-US"/>
            <a:t>ip</a:t>
          </a:r>
          <a:r>
            <a:rPr lang="zh-CN"/>
            <a:t>地址</a:t>
          </a:r>
          <a:endParaRPr lang="en-US"/>
        </a:p>
      </dgm:t>
    </dgm:pt>
    <dgm:pt modelId="{BA7018FA-CED3-497E-ABDE-2B7030E60D65}" type="parTrans" cxnId="{A18CC831-DF66-45E4-A3E7-ECB40874C3A1}">
      <dgm:prSet/>
      <dgm:spPr/>
      <dgm:t>
        <a:bodyPr/>
        <a:lstStyle/>
        <a:p>
          <a:endParaRPr lang="en-US"/>
        </a:p>
      </dgm:t>
    </dgm:pt>
    <dgm:pt modelId="{CD9E264B-8A2C-463D-A4EB-55DD89C183A6}" type="sibTrans" cxnId="{A18CC831-DF66-45E4-A3E7-ECB40874C3A1}">
      <dgm:prSet/>
      <dgm:spPr/>
      <dgm:t>
        <a:bodyPr/>
        <a:lstStyle/>
        <a:p>
          <a:endParaRPr lang="en-US"/>
        </a:p>
      </dgm:t>
    </dgm:pt>
    <dgm:pt modelId="{485B8895-2103-48A5-99B4-0F845E7D1C75}">
      <dgm:prSet/>
      <dgm:spPr/>
      <dgm:t>
        <a:bodyPr/>
        <a:lstStyle/>
        <a:p>
          <a:r>
            <a:rPr lang="en-US"/>
            <a:t>http:port: 9200</a:t>
          </a:r>
          <a:r>
            <a:rPr lang="zh-CN"/>
            <a:t> </a:t>
          </a:r>
          <a:r>
            <a:rPr lang="en-US"/>
            <a:t>//http</a:t>
          </a:r>
          <a:r>
            <a:rPr lang="zh-CN"/>
            <a:t>访问的端口</a:t>
          </a:r>
          <a:endParaRPr lang="en-US"/>
        </a:p>
      </dgm:t>
    </dgm:pt>
    <dgm:pt modelId="{8E7A383E-D8AF-4846-8B93-6670C1A97DBE}" type="parTrans" cxnId="{29164846-FC78-4995-9F91-44547398ABD1}">
      <dgm:prSet/>
      <dgm:spPr/>
      <dgm:t>
        <a:bodyPr/>
        <a:lstStyle/>
        <a:p>
          <a:endParaRPr lang="en-US"/>
        </a:p>
      </dgm:t>
    </dgm:pt>
    <dgm:pt modelId="{CCF565C6-BFDD-4D6C-95A0-6DD306D86D37}" type="sibTrans" cxnId="{29164846-FC78-4995-9F91-44547398ABD1}">
      <dgm:prSet/>
      <dgm:spPr/>
      <dgm:t>
        <a:bodyPr/>
        <a:lstStyle/>
        <a:p>
          <a:endParaRPr lang="en-US"/>
        </a:p>
      </dgm:t>
    </dgm:pt>
    <dgm:pt modelId="{8DE401CB-FB21-41E2-A8FB-87CDB8984F56}">
      <dgm:prSet/>
      <dgm:spPr/>
      <dgm:t>
        <a:bodyPr/>
        <a:lstStyle/>
        <a:p>
          <a:r>
            <a:rPr lang="en-US"/>
            <a:t>discovery.zen.ping.unicast.hosts: ["server01", "server02", "server03"] //</a:t>
          </a:r>
          <a:r>
            <a:rPr lang="zh-CN"/>
            <a:t>初始化时可进行选举的节点 </a:t>
          </a:r>
          <a:endParaRPr lang="en-US"/>
        </a:p>
      </dgm:t>
    </dgm:pt>
    <dgm:pt modelId="{341AFFF4-EE14-4C79-8A66-044372F6A0FE}" type="parTrans" cxnId="{15174516-B794-4803-91A9-73903CC64624}">
      <dgm:prSet/>
      <dgm:spPr/>
      <dgm:t>
        <a:bodyPr/>
        <a:lstStyle/>
        <a:p>
          <a:endParaRPr lang="en-US"/>
        </a:p>
      </dgm:t>
    </dgm:pt>
    <dgm:pt modelId="{BF318881-7654-4281-A10E-B82AEA4BDA0F}" type="sibTrans" cxnId="{15174516-B794-4803-91A9-73903CC64624}">
      <dgm:prSet/>
      <dgm:spPr/>
      <dgm:t>
        <a:bodyPr/>
        <a:lstStyle/>
        <a:p>
          <a:endParaRPr lang="en-US"/>
        </a:p>
      </dgm:t>
    </dgm:pt>
    <dgm:pt modelId="{FC729177-F1CC-2E44-BED1-439188DBD840}" type="pres">
      <dgm:prSet presAssocID="{BC26F726-710F-4413-8F9E-F712B0A1E928}" presName="linear" presStyleCnt="0">
        <dgm:presLayoutVars>
          <dgm:dir/>
          <dgm:animLvl val="lvl"/>
          <dgm:resizeHandles val="exact"/>
        </dgm:presLayoutVars>
      </dgm:prSet>
      <dgm:spPr/>
    </dgm:pt>
    <dgm:pt modelId="{1ABC7170-FCDD-404A-B90B-1F99A1BA1832}" type="pres">
      <dgm:prSet presAssocID="{83D73864-9B6F-45B4-A5D7-2D75A01CAF1A}" presName="parentLin" presStyleCnt="0"/>
      <dgm:spPr/>
    </dgm:pt>
    <dgm:pt modelId="{6A442AA4-2727-6F42-B4DD-D8AC04499926}" type="pres">
      <dgm:prSet presAssocID="{83D73864-9B6F-45B4-A5D7-2D75A01CAF1A}" presName="parentLeftMargin" presStyleLbl="node1" presStyleIdx="0" presStyleCnt="3"/>
      <dgm:spPr/>
    </dgm:pt>
    <dgm:pt modelId="{F15F16EA-11B4-C94C-97FE-633D6FF347D6}" type="pres">
      <dgm:prSet presAssocID="{83D73864-9B6F-45B4-A5D7-2D75A01CAF1A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9D5FE2CB-93F2-F345-96F6-EE9E4E2F1C28}" type="pres">
      <dgm:prSet presAssocID="{83D73864-9B6F-45B4-A5D7-2D75A01CAF1A}" presName="negativeSpace" presStyleCnt="0"/>
      <dgm:spPr/>
    </dgm:pt>
    <dgm:pt modelId="{C587255A-7393-8243-8498-E20D640F4C51}" type="pres">
      <dgm:prSet presAssocID="{83D73864-9B6F-45B4-A5D7-2D75A01CAF1A}" presName="childText" presStyleLbl="conFgAcc1" presStyleIdx="0" presStyleCnt="3">
        <dgm:presLayoutVars>
          <dgm:bulletEnabled val="1"/>
        </dgm:presLayoutVars>
      </dgm:prSet>
      <dgm:spPr/>
    </dgm:pt>
    <dgm:pt modelId="{E92BF033-8618-1A49-97A9-861DEAD8EC74}" type="pres">
      <dgm:prSet presAssocID="{D7464528-A647-4D86-913D-38D180452D06}" presName="spaceBetweenRectangles" presStyleCnt="0"/>
      <dgm:spPr/>
    </dgm:pt>
    <dgm:pt modelId="{D934FC49-283E-7E45-B3AC-1FF144F22533}" type="pres">
      <dgm:prSet presAssocID="{9A944861-EA97-45AF-9273-2C20BC5810D6}" presName="parentLin" presStyleCnt="0"/>
      <dgm:spPr/>
    </dgm:pt>
    <dgm:pt modelId="{8A2AAF5B-6C28-274C-BBC4-355CA847C59A}" type="pres">
      <dgm:prSet presAssocID="{9A944861-EA97-45AF-9273-2C20BC5810D6}" presName="parentLeftMargin" presStyleLbl="node1" presStyleIdx="0" presStyleCnt="3"/>
      <dgm:spPr/>
    </dgm:pt>
    <dgm:pt modelId="{BE748A94-CB67-0049-A33A-E38B5128DE1F}" type="pres">
      <dgm:prSet presAssocID="{9A944861-EA97-45AF-9273-2C20BC5810D6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16FA3710-B5AC-4048-B098-078D87252E22}" type="pres">
      <dgm:prSet presAssocID="{9A944861-EA97-45AF-9273-2C20BC5810D6}" presName="negativeSpace" presStyleCnt="0"/>
      <dgm:spPr/>
    </dgm:pt>
    <dgm:pt modelId="{DFC08611-D8BB-EE45-90C1-6B6C3844598D}" type="pres">
      <dgm:prSet presAssocID="{9A944861-EA97-45AF-9273-2C20BC5810D6}" presName="childText" presStyleLbl="conFgAcc1" presStyleIdx="1" presStyleCnt="3">
        <dgm:presLayoutVars>
          <dgm:bulletEnabled val="1"/>
        </dgm:presLayoutVars>
      </dgm:prSet>
      <dgm:spPr/>
    </dgm:pt>
    <dgm:pt modelId="{B5189DCB-17D5-D54C-88DA-78495E66E5AB}" type="pres">
      <dgm:prSet presAssocID="{647E5DCB-1E60-47C3-82D4-647B1C620255}" presName="spaceBetweenRectangles" presStyleCnt="0"/>
      <dgm:spPr/>
    </dgm:pt>
    <dgm:pt modelId="{D59DD80D-D905-5943-961E-C8B0BB7288D7}" type="pres">
      <dgm:prSet presAssocID="{FCC938ED-599D-43C0-9061-4FEFBE168B1A}" presName="parentLin" presStyleCnt="0"/>
      <dgm:spPr/>
    </dgm:pt>
    <dgm:pt modelId="{868544D7-227D-C243-9984-662267FB4A61}" type="pres">
      <dgm:prSet presAssocID="{FCC938ED-599D-43C0-9061-4FEFBE168B1A}" presName="parentLeftMargin" presStyleLbl="node1" presStyleIdx="1" presStyleCnt="3"/>
      <dgm:spPr/>
    </dgm:pt>
    <dgm:pt modelId="{8C6BF04F-458E-974C-93D6-23DA73CF0BE2}" type="pres">
      <dgm:prSet presAssocID="{FCC938ED-599D-43C0-9061-4FEFBE168B1A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B8C68BD2-80A8-BD41-98CB-EE1DF9F33E4A}" type="pres">
      <dgm:prSet presAssocID="{FCC938ED-599D-43C0-9061-4FEFBE168B1A}" presName="negativeSpace" presStyleCnt="0"/>
      <dgm:spPr/>
    </dgm:pt>
    <dgm:pt modelId="{8FAC6949-45F9-5545-86BB-E91B7C329453}" type="pres">
      <dgm:prSet presAssocID="{FCC938ED-599D-43C0-9061-4FEFBE168B1A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BEA70C00-094B-4E80-986C-50F07DA62AA4}" srcId="{FCC938ED-599D-43C0-9061-4FEFBE168B1A}" destId="{D3C01296-CD78-4377-B919-93FE1DBC9FE2}" srcOrd="1" destOrd="0" parTransId="{56F0201D-571E-4A7A-A57F-5ADE1AEE9573}" sibTransId="{9DB89645-1B95-45C2-9AEF-1DD4D93A8047}"/>
    <dgm:cxn modelId="{D43CCB05-6120-E048-9290-537FC5BFC4B2}" type="presOf" srcId="{485B8895-2103-48A5-99B4-0F845E7D1C75}" destId="{8FAC6949-45F9-5545-86BB-E91B7C329453}" srcOrd="0" destOrd="5" presId="urn:microsoft.com/office/officeart/2005/8/layout/list1"/>
    <dgm:cxn modelId="{B3746D10-34DB-F74B-9F91-B8E3FA1469B1}" type="presOf" srcId="{4BB19F05-1053-4B3B-A713-BEB69F9AC61E}" destId="{DFC08611-D8BB-EE45-90C1-6B6C3844598D}" srcOrd="0" destOrd="1" presId="urn:microsoft.com/office/officeart/2005/8/layout/list1"/>
    <dgm:cxn modelId="{324C9113-574F-4F38-97DE-16B52DA43122}" srcId="{9A944861-EA97-45AF-9273-2C20BC5810D6}" destId="{33BFE3DF-7DB2-426E-95C3-8D0588EF498A}" srcOrd="0" destOrd="0" parTransId="{3488AD2B-54B6-4344-8BF2-CC0A2DAD35D9}" sibTransId="{F6A8FEEA-37CE-43CE-B25C-FE193F0535A0}"/>
    <dgm:cxn modelId="{60564F14-4D84-B842-864F-40DD5FA507E8}" type="presOf" srcId="{94AC5EC9-4BFE-49D8-A7A8-E58C473ED84F}" destId="{8FAC6949-45F9-5545-86BB-E91B7C329453}" srcOrd="0" destOrd="4" presId="urn:microsoft.com/office/officeart/2005/8/layout/list1"/>
    <dgm:cxn modelId="{15174516-B794-4803-91A9-73903CC64624}" srcId="{FCC938ED-599D-43C0-9061-4FEFBE168B1A}" destId="{8DE401CB-FB21-41E2-A8FB-87CDB8984F56}" srcOrd="6" destOrd="0" parTransId="{341AFFF4-EE14-4C79-8A66-044372F6A0FE}" sibTransId="{BF318881-7654-4281-A10E-B82AEA4BDA0F}"/>
    <dgm:cxn modelId="{4F189D31-385C-B24C-BCB4-F946B43DED0B}" type="presOf" srcId="{83D73864-9B6F-45B4-A5D7-2D75A01CAF1A}" destId="{F15F16EA-11B4-C94C-97FE-633D6FF347D6}" srcOrd="1" destOrd="0" presId="urn:microsoft.com/office/officeart/2005/8/layout/list1"/>
    <dgm:cxn modelId="{A18CC831-DF66-45E4-A3E7-ECB40874C3A1}" srcId="{FCC938ED-599D-43C0-9061-4FEFBE168B1A}" destId="{94AC5EC9-4BFE-49D8-A7A8-E58C473ED84F}" srcOrd="4" destOrd="0" parTransId="{BA7018FA-CED3-497E-ABDE-2B7030E60D65}" sibTransId="{CD9E264B-8A2C-463D-A4EB-55DD89C183A6}"/>
    <dgm:cxn modelId="{FE06B137-FDE1-4C50-9207-118423A4E9F8}" srcId="{FCC938ED-599D-43C0-9061-4FEFBE168B1A}" destId="{289B4D87-7E51-4A77-BC74-D33E0AEF1156}" srcOrd="3" destOrd="0" parTransId="{9A5A22BB-AEDD-42A2-AF01-3B914F001D22}" sibTransId="{FE8DE137-6E92-4B35-A36C-0B43612F2A2C}"/>
    <dgm:cxn modelId="{CE64413D-7E13-334A-802A-E2866637AAB3}" type="presOf" srcId="{29499628-E39A-42C6-98DE-6B2D612FF9EF}" destId="{C587255A-7393-8243-8498-E20D640F4C51}" srcOrd="0" destOrd="0" presId="urn:microsoft.com/office/officeart/2005/8/layout/list1"/>
    <dgm:cxn modelId="{29164846-FC78-4995-9F91-44547398ABD1}" srcId="{FCC938ED-599D-43C0-9061-4FEFBE168B1A}" destId="{485B8895-2103-48A5-99B4-0F845E7D1C75}" srcOrd="5" destOrd="0" parTransId="{8E7A383E-D8AF-4846-8B93-6670C1A97DBE}" sibTransId="{CCF565C6-BFDD-4D6C-95A0-6DD306D86D37}"/>
    <dgm:cxn modelId="{6676D347-B381-F04B-AE82-65052260D801}" type="presOf" srcId="{33BFE3DF-7DB2-426E-95C3-8D0588EF498A}" destId="{DFC08611-D8BB-EE45-90C1-6B6C3844598D}" srcOrd="0" destOrd="0" presId="urn:microsoft.com/office/officeart/2005/8/layout/list1"/>
    <dgm:cxn modelId="{43130554-850C-914D-AEC4-B076B0B7087A}" type="presOf" srcId="{BC26F726-710F-4413-8F9E-F712B0A1E928}" destId="{FC729177-F1CC-2E44-BED1-439188DBD840}" srcOrd="0" destOrd="0" presId="urn:microsoft.com/office/officeart/2005/8/layout/list1"/>
    <dgm:cxn modelId="{3B904E54-82CF-4612-B30B-A81EEC15B8FC}" srcId="{83D73864-9B6F-45B4-A5D7-2D75A01CAF1A}" destId="{29499628-E39A-42C6-98DE-6B2D612FF9EF}" srcOrd="0" destOrd="0" parTransId="{FFF30323-2643-40DD-8380-8EA7E499CAC8}" sibTransId="{D2B41CD4-1E88-4271-93DE-176E35B7CC26}"/>
    <dgm:cxn modelId="{88874C59-C901-D54F-9904-58190266A084}" type="presOf" srcId="{7F22254A-9837-49B5-8F34-CCD2404AE08A}" destId="{8FAC6949-45F9-5545-86BB-E91B7C329453}" srcOrd="0" destOrd="0" presId="urn:microsoft.com/office/officeart/2005/8/layout/list1"/>
    <dgm:cxn modelId="{76B5735C-DE81-4A60-95C9-BE29D23EF2C9}" srcId="{BC26F726-710F-4413-8F9E-F712B0A1E928}" destId="{9A944861-EA97-45AF-9273-2C20BC5810D6}" srcOrd="1" destOrd="0" parTransId="{2209E4EF-F989-475F-B9CF-F0541C725B38}" sibTransId="{647E5DCB-1E60-47C3-82D4-647B1C620255}"/>
    <dgm:cxn modelId="{A2D33D5E-137A-7047-8433-3AFD0028EC38}" type="presOf" srcId="{D3C01296-CD78-4377-B919-93FE1DBC9FE2}" destId="{8FAC6949-45F9-5545-86BB-E91B7C329453}" srcOrd="0" destOrd="1" presId="urn:microsoft.com/office/officeart/2005/8/layout/list1"/>
    <dgm:cxn modelId="{566FEB62-D272-9640-8F78-857C7A06EFEB}" type="presOf" srcId="{FC9CE405-5C7F-402D-8666-3879B0F0480E}" destId="{8FAC6949-45F9-5545-86BB-E91B7C329453}" srcOrd="0" destOrd="2" presId="urn:microsoft.com/office/officeart/2005/8/layout/list1"/>
    <dgm:cxn modelId="{3962CB6E-C354-704A-A923-FF1FCD33712F}" type="presOf" srcId="{9A944861-EA97-45AF-9273-2C20BC5810D6}" destId="{8A2AAF5B-6C28-274C-BBC4-355CA847C59A}" srcOrd="0" destOrd="0" presId="urn:microsoft.com/office/officeart/2005/8/layout/list1"/>
    <dgm:cxn modelId="{69C9C471-CF23-5949-9207-8EEAC00F7942}" type="presOf" srcId="{FCC938ED-599D-43C0-9061-4FEFBE168B1A}" destId="{868544D7-227D-C243-9984-662267FB4A61}" srcOrd="0" destOrd="0" presId="urn:microsoft.com/office/officeart/2005/8/layout/list1"/>
    <dgm:cxn modelId="{F0A34279-9407-A04B-800F-C4257F3BA7DA}" type="presOf" srcId="{8DE401CB-FB21-41E2-A8FB-87CDB8984F56}" destId="{8FAC6949-45F9-5545-86BB-E91B7C329453}" srcOrd="0" destOrd="6" presId="urn:microsoft.com/office/officeart/2005/8/layout/list1"/>
    <dgm:cxn modelId="{01E35F86-DB1D-47E0-9825-21ECF29E6154}" srcId="{9A944861-EA97-45AF-9273-2C20BC5810D6}" destId="{4BB19F05-1053-4B3B-A713-BEB69F9AC61E}" srcOrd="1" destOrd="0" parTransId="{ED00EFC6-EEFD-40EF-887A-73F592D193DD}" sibTransId="{292A5363-7DA3-4C48-B720-16E9C75F1F4F}"/>
    <dgm:cxn modelId="{D6EC1E8C-40F4-A74A-A78D-6510DF3CAAFE}" type="presOf" srcId="{83D73864-9B6F-45B4-A5D7-2D75A01CAF1A}" destId="{6A442AA4-2727-6F42-B4DD-D8AC04499926}" srcOrd="0" destOrd="0" presId="urn:microsoft.com/office/officeart/2005/8/layout/list1"/>
    <dgm:cxn modelId="{C2DF8FAF-6E86-C54D-97E2-34897B99E49C}" type="presOf" srcId="{FCC938ED-599D-43C0-9061-4FEFBE168B1A}" destId="{8C6BF04F-458E-974C-93D6-23DA73CF0BE2}" srcOrd="1" destOrd="0" presId="urn:microsoft.com/office/officeart/2005/8/layout/list1"/>
    <dgm:cxn modelId="{F8FA8DB8-9B7B-9644-A1A9-FE2562A55878}" type="presOf" srcId="{C8E7A677-A74C-4F07-B6D0-3F2EC5103859}" destId="{DFC08611-D8BB-EE45-90C1-6B6C3844598D}" srcOrd="0" destOrd="3" presId="urn:microsoft.com/office/officeart/2005/8/layout/list1"/>
    <dgm:cxn modelId="{E83F58BA-3FEB-4827-9E45-FB5C9146D7B3}" srcId="{9A944861-EA97-45AF-9273-2C20BC5810D6}" destId="{5E26D9AB-E855-4DCC-9188-C80D4ECB6CB4}" srcOrd="2" destOrd="0" parTransId="{799F69A8-C6FC-4618-B2AA-26E9F9EEB113}" sibTransId="{50B1BDF9-0F94-4F6F-883D-A0AFA9F1EDA0}"/>
    <dgm:cxn modelId="{20F963C4-5CD6-483F-9049-C1432AA198D2}" srcId="{9A944861-EA97-45AF-9273-2C20BC5810D6}" destId="{C8E7A677-A74C-4F07-B6D0-3F2EC5103859}" srcOrd="3" destOrd="0" parTransId="{0D85FE92-125F-4755-A83B-FCEBB12267A6}" sibTransId="{90D3E78A-EC0B-4C52-B645-7E3C1B961A2A}"/>
    <dgm:cxn modelId="{DA21C2C4-1B72-4A7D-8664-A4E56020AF0D}" srcId="{BC26F726-710F-4413-8F9E-F712B0A1E928}" destId="{FCC938ED-599D-43C0-9061-4FEFBE168B1A}" srcOrd="2" destOrd="0" parTransId="{4FE2A54D-7D61-4DE8-A789-648F6FBA6372}" sibTransId="{76A7B06F-B37C-4B1D-BFDC-F47AAE191720}"/>
    <dgm:cxn modelId="{88AE8FD3-613F-47AD-B3BC-5D73BE67F856}" srcId="{C8E7A677-A74C-4F07-B6D0-3F2EC5103859}" destId="{2E58AE58-00B1-4EEE-B06F-B1C88ABDDBA5}" srcOrd="0" destOrd="0" parTransId="{5EA19A5B-5E1D-46F8-A690-193829A15ED3}" sibTransId="{B577B2AD-70EE-4A75-AB3C-FB650F7786D4}"/>
    <dgm:cxn modelId="{D93F5AD9-AF3F-DB4E-A00F-9A992BD163B5}" type="presOf" srcId="{9A944861-EA97-45AF-9273-2C20BC5810D6}" destId="{BE748A94-CB67-0049-A33A-E38B5128DE1F}" srcOrd="1" destOrd="0" presId="urn:microsoft.com/office/officeart/2005/8/layout/list1"/>
    <dgm:cxn modelId="{B9B840DC-AAF3-4866-9D85-C2048A46A7FC}" srcId="{FCC938ED-599D-43C0-9061-4FEFBE168B1A}" destId="{FC9CE405-5C7F-402D-8666-3879B0F0480E}" srcOrd="2" destOrd="0" parTransId="{68B1694A-AD20-4366-AC06-4C23F6F55E82}" sibTransId="{EC13F37E-D1A4-4106-B633-769575F9C266}"/>
    <dgm:cxn modelId="{D86860DD-2DFD-1C4B-8381-39A00714260E}" type="presOf" srcId="{5E26D9AB-E855-4DCC-9188-C80D4ECB6CB4}" destId="{DFC08611-D8BB-EE45-90C1-6B6C3844598D}" srcOrd="0" destOrd="2" presId="urn:microsoft.com/office/officeart/2005/8/layout/list1"/>
    <dgm:cxn modelId="{D8289DE1-B8D0-475D-BB77-1FAEA5A4EF53}" srcId="{FCC938ED-599D-43C0-9061-4FEFBE168B1A}" destId="{7F22254A-9837-49B5-8F34-CCD2404AE08A}" srcOrd="0" destOrd="0" parTransId="{EFF145C9-9BB7-46FA-9963-3389EB62F545}" sibTransId="{9BB0BFE2-0D2C-480D-BC2D-5559CAF398E6}"/>
    <dgm:cxn modelId="{DA125CEA-6E20-AD4A-B2A6-937F093E3CB5}" type="presOf" srcId="{2E58AE58-00B1-4EEE-B06F-B1C88ABDDBA5}" destId="{DFC08611-D8BB-EE45-90C1-6B6C3844598D}" srcOrd="0" destOrd="4" presId="urn:microsoft.com/office/officeart/2005/8/layout/list1"/>
    <dgm:cxn modelId="{D481D8F1-1E42-7342-983B-ABDAD60CFAF1}" type="presOf" srcId="{289B4D87-7E51-4A77-BC74-D33E0AEF1156}" destId="{8FAC6949-45F9-5545-86BB-E91B7C329453}" srcOrd="0" destOrd="3" presId="urn:microsoft.com/office/officeart/2005/8/layout/list1"/>
    <dgm:cxn modelId="{2E72CBF5-5B25-43B0-8490-F07AF24D5EE2}" srcId="{BC26F726-710F-4413-8F9E-F712B0A1E928}" destId="{83D73864-9B6F-45B4-A5D7-2D75A01CAF1A}" srcOrd="0" destOrd="0" parTransId="{5BD6B634-99CA-44CD-9DD9-73D2F21BD173}" sibTransId="{D7464528-A647-4D86-913D-38D180452D06}"/>
    <dgm:cxn modelId="{A2AF8772-2161-4940-B509-A28DED244AAF}" type="presParOf" srcId="{FC729177-F1CC-2E44-BED1-439188DBD840}" destId="{1ABC7170-FCDD-404A-B90B-1F99A1BA1832}" srcOrd="0" destOrd="0" presId="urn:microsoft.com/office/officeart/2005/8/layout/list1"/>
    <dgm:cxn modelId="{EB6C42F6-95A7-7B4D-B52A-74F483E94920}" type="presParOf" srcId="{1ABC7170-FCDD-404A-B90B-1F99A1BA1832}" destId="{6A442AA4-2727-6F42-B4DD-D8AC04499926}" srcOrd="0" destOrd="0" presId="urn:microsoft.com/office/officeart/2005/8/layout/list1"/>
    <dgm:cxn modelId="{3019A8D0-2D47-BF41-97D0-50A8DE6328DF}" type="presParOf" srcId="{1ABC7170-FCDD-404A-B90B-1F99A1BA1832}" destId="{F15F16EA-11B4-C94C-97FE-633D6FF347D6}" srcOrd="1" destOrd="0" presId="urn:microsoft.com/office/officeart/2005/8/layout/list1"/>
    <dgm:cxn modelId="{5E5D4BE3-CA54-EB48-A21C-A70522D54CE5}" type="presParOf" srcId="{FC729177-F1CC-2E44-BED1-439188DBD840}" destId="{9D5FE2CB-93F2-F345-96F6-EE9E4E2F1C28}" srcOrd="1" destOrd="0" presId="urn:microsoft.com/office/officeart/2005/8/layout/list1"/>
    <dgm:cxn modelId="{9D2ED683-7890-5641-88BA-BD704C27DBB8}" type="presParOf" srcId="{FC729177-F1CC-2E44-BED1-439188DBD840}" destId="{C587255A-7393-8243-8498-E20D640F4C51}" srcOrd="2" destOrd="0" presId="urn:microsoft.com/office/officeart/2005/8/layout/list1"/>
    <dgm:cxn modelId="{7FD80FF9-B299-304A-AA21-5F9C4111D4EA}" type="presParOf" srcId="{FC729177-F1CC-2E44-BED1-439188DBD840}" destId="{E92BF033-8618-1A49-97A9-861DEAD8EC74}" srcOrd="3" destOrd="0" presId="urn:microsoft.com/office/officeart/2005/8/layout/list1"/>
    <dgm:cxn modelId="{5CE28187-FBAC-B047-AF38-1D0605D7F709}" type="presParOf" srcId="{FC729177-F1CC-2E44-BED1-439188DBD840}" destId="{D934FC49-283E-7E45-B3AC-1FF144F22533}" srcOrd="4" destOrd="0" presId="urn:microsoft.com/office/officeart/2005/8/layout/list1"/>
    <dgm:cxn modelId="{35D4ADD1-BD7A-D243-A2FA-5AAA55A84F5F}" type="presParOf" srcId="{D934FC49-283E-7E45-B3AC-1FF144F22533}" destId="{8A2AAF5B-6C28-274C-BBC4-355CA847C59A}" srcOrd="0" destOrd="0" presId="urn:microsoft.com/office/officeart/2005/8/layout/list1"/>
    <dgm:cxn modelId="{1CA248B0-545C-9A4A-8024-0539FD8ADA0E}" type="presParOf" srcId="{D934FC49-283E-7E45-B3AC-1FF144F22533}" destId="{BE748A94-CB67-0049-A33A-E38B5128DE1F}" srcOrd="1" destOrd="0" presId="urn:microsoft.com/office/officeart/2005/8/layout/list1"/>
    <dgm:cxn modelId="{C06A0FAA-CD09-074A-B1A9-75012A4D75E7}" type="presParOf" srcId="{FC729177-F1CC-2E44-BED1-439188DBD840}" destId="{16FA3710-B5AC-4048-B098-078D87252E22}" srcOrd="5" destOrd="0" presId="urn:microsoft.com/office/officeart/2005/8/layout/list1"/>
    <dgm:cxn modelId="{30321719-52BB-F44D-8EB8-14835BA164DD}" type="presParOf" srcId="{FC729177-F1CC-2E44-BED1-439188DBD840}" destId="{DFC08611-D8BB-EE45-90C1-6B6C3844598D}" srcOrd="6" destOrd="0" presId="urn:microsoft.com/office/officeart/2005/8/layout/list1"/>
    <dgm:cxn modelId="{C9303DD7-0C62-1A49-AE26-2A60632BB772}" type="presParOf" srcId="{FC729177-F1CC-2E44-BED1-439188DBD840}" destId="{B5189DCB-17D5-D54C-88DA-78495E66E5AB}" srcOrd="7" destOrd="0" presId="urn:microsoft.com/office/officeart/2005/8/layout/list1"/>
    <dgm:cxn modelId="{FC7C1AB5-FB4F-C24B-B560-27CAAE9EC157}" type="presParOf" srcId="{FC729177-F1CC-2E44-BED1-439188DBD840}" destId="{D59DD80D-D905-5943-961E-C8B0BB7288D7}" srcOrd="8" destOrd="0" presId="urn:microsoft.com/office/officeart/2005/8/layout/list1"/>
    <dgm:cxn modelId="{3FDB13FA-A48B-334B-9B6A-4E8E7CD4162B}" type="presParOf" srcId="{D59DD80D-D905-5943-961E-C8B0BB7288D7}" destId="{868544D7-227D-C243-9984-662267FB4A61}" srcOrd="0" destOrd="0" presId="urn:microsoft.com/office/officeart/2005/8/layout/list1"/>
    <dgm:cxn modelId="{7C49AE1B-AE1F-0E4D-B452-40DB67C83739}" type="presParOf" srcId="{D59DD80D-D905-5943-961E-C8B0BB7288D7}" destId="{8C6BF04F-458E-974C-93D6-23DA73CF0BE2}" srcOrd="1" destOrd="0" presId="urn:microsoft.com/office/officeart/2005/8/layout/list1"/>
    <dgm:cxn modelId="{03FEF40B-9FF0-F846-BCAB-FE34E5692256}" type="presParOf" srcId="{FC729177-F1CC-2E44-BED1-439188DBD840}" destId="{B8C68BD2-80A8-BD41-98CB-EE1DF9F33E4A}" srcOrd="9" destOrd="0" presId="urn:microsoft.com/office/officeart/2005/8/layout/list1"/>
    <dgm:cxn modelId="{5E5B94A7-AD7F-AD45-864E-8E769D3AB00D}" type="presParOf" srcId="{FC729177-F1CC-2E44-BED1-439188DBD840}" destId="{8FAC6949-45F9-5545-86BB-E91B7C329453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F13DB8-A9C4-3542-8267-198EAB9CA056}">
      <dsp:nvSpPr>
        <dsp:cNvPr id="0" name=""/>
        <dsp:cNvSpPr/>
      </dsp:nvSpPr>
      <dsp:spPr>
        <a:xfrm>
          <a:off x="0" y="98352"/>
          <a:ext cx="6513603" cy="42120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sz="1600" kern="1200"/>
            <a:t>0.4</a:t>
          </a:r>
          <a:r>
            <a:rPr kumimoji="1" lang="zh-CN" sz="1600" kern="1200"/>
            <a:t>：</a:t>
          </a:r>
          <a:r>
            <a:rPr kumimoji="1" lang="en-US" sz="1600" kern="1200"/>
            <a:t>2010</a:t>
          </a:r>
          <a:r>
            <a:rPr kumimoji="1" lang="zh-CN" sz="1600" kern="1200"/>
            <a:t>年</a:t>
          </a:r>
          <a:r>
            <a:rPr kumimoji="1" lang="en-US" sz="1600" kern="1200"/>
            <a:t>2</a:t>
          </a:r>
          <a:r>
            <a:rPr kumimoji="1" lang="zh-CN" sz="1600" kern="1200"/>
            <a:t>月第一次发布</a:t>
          </a:r>
          <a:endParaRPr lang="en-US" sz="1600" kern="1200"/>
        </a:p>
      </dsp:txBody>
      <dsp:txXfrm>
        <a:off x="20561" y="118913"/>
        <a:ext cx="6472481" cy="380078"/>
      </dsp:txXfrm>
    </dsp:sp>
    <dsp:sp modelId="{97740ED0-2517-B64B-A324-A1467FFA5D62}">
      <dsp:nvSpPr>
        <dsp:cNvPr id="0" name=""/>
        <dsp:cNvSpPr/>
      </dsp:nvSpPr>
      <dsp:spPr>
        <a:xfrm>
          <a:off x="0" y="565632"/>
          <a:ext cx="6513603" cy="421200"/>
        </a:xfrm>
        <a:prstGeom prst="roundRect">
          <a:avLst/>
        </a:prstGeom>
        <a:solidFill>
          <a:schemeClr val="accent5">
            <a:hueOff val="-1689636"/>
            <a:satOff val="-4355"/>
            <a:lumOff val="-294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sz="1600" kern="1200"/>
            <a:t>1.0</a:t>
          </a:r>
          <a:r>
            <a:rPr kumimoji="1" lang="zh-CN" sz="1600" kern="1200"/>
            <a:t>：</a:t>
          </a:r>
          <a:r>
            <a:rPr kumimoji="1" lang="en-US" sz="1600" kern="1200"/>
            <a:t>2014</a:t>
          </a:r>
          <a:r>
            <a:rPr kumimoji="1" lang="zh-CN" sz="1600" kern="1200"/>
            <a:t>年</a:t>
          </a:r>
          <a:r>
            <a:rPr kumimoji="1" lang="en-US" sz="1600" kern="1200"/>
            <a:t>1</a:t>
          </a:r>
          <a:r>
            <a:rPr kumimoji="1" lang="zh-CN" sz="1600" kern="1200"/>
            <a:t>月</a:t>
          </a:r>
          <a:endParaRPr lang="en-US" sz="1600" kern="1200"/>
        </a:p>
      </dsp:txBody>
      <dsp:txXfrm>
        <a:off x="20561" y="586193"/>
        <a:ext cx="6472481" cy="380078"/>
      </dsp:txXfrm>
    </dsp:sp>
    <dsp:sp modelId="{39FB228B-0442-E34B-A1CC-1612CBA91803}">
      <dsp:nvSpPr>
        <dsp:cNvPr id="0" name=""/>
        <dsp:cNvSpPr/>
      </dsp:nvSpPr>
      <dsp:spPr>
        <a:xfrm>
          <a:off x="0" y="1032912"/>
          <a:ext cx="6513603" cy="421200"/>
        </a:xfrm>
        <a:prstGeom prst="round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sz="1600" kern="1200"/>
            <a:t>2.0</a:t>
          </a:r>
          <a:r>
            <a:rPr kumimoji="1" lang="zh-CN" sz="1600" kern="1200"/>
            <a:t>：</a:t>
          </a:r>
          <a:r>
            <a:rPr kumimoji="1" lang="en-US" sz="1600" kern="1200"/>
            <a:t>2015</a:t>
          </a:r>
          <a:r>
            <a:rPr kumimoji="1" lang="zh-CN" sz="1600" kern="1200"/>
            <a:t>年</a:t>
          </a:r>
          <a:r>
            <a:rPr kumimoji="1" lang="en-US" sz="1600" kern="1200"/>
            <a:t>10</a:t>
          </a:r>
          <a:r>
            <a:rPr kumimoji="1" lang="zh-CN" sz="1600" kern="1200"/>
            <a:t>月</a:t>
          </a:r>
          <a:endParaRPr lang="en-US" sz="1600" kern="1200"/>
        </a:p>
      </dsp:txBody>
      <dsp:txXfrm>
        <a:off x="20561" y="1053473"/>
        <a:ext cx="6472481" cy="380078"/>
      </dsp:txXfrm>
    </dsp:sp>
    <dsp:sp modelId="{3E843A01-789C-F44C-9851-8326E2515CC2}">
      <dsp:nvSpPr>
        <dsp:cNvPr id="0" name=""/>
        <dsp:cNvSpPr/>
      </dsp:nvSpPr>
      <dsp:spPr>
        <a:xfrm>
          <a:off x="0" y="1500193"/>
          <a:ext cx="6513603" cy="421200"/>
        </a:xfrm>
        <a:prstGeom prst="roundRect">
          <a:avLst/>
        </a:prstGeom>
        <a:solidFill>
          <a:schemeClr val="accent5">
            <a:hueOff val="-5068907"/>
            <a:satOff val="-13064"/>
            <a:lumOff val="-882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sz="1600" kern="1200"/>
            <a:t>5.0</a:t>
          </a:r>
          <a:r>
            <a:rPr kumimoji="1" lang="zh-CN" sz="1600" kern="1200"/>
            <a:t>：</a:t>
          </a:r>
          <a:r>
            <a:rPr kumimoji="1" lang="en-US" sz="1600" kern="1200"/>
            <a:t>2016</a:t>
          </a:r>
          <a:r>
            <a:rPr kumimoji="1" lang="zh-CN" sz="1600" kern="1200"/>
            <a:t>年</a:t>
          </a:r>
          <a:r>
            <a:rPr kumimoji="1" lang="en-US" sz="1600" kern="1200"/>
            <a:t>10</a:t>
          </a:r>
          <a:r>
            <a:rPr kumimoji="1" lang="zh-CN" sz="1600" kern="1200"/>
            <a:t>月</a:t>
          </a:r>
          <a:endParaRPr lang="en-US" sz="1600" kern="1200"/>
        </a:p>
      </dsp:txBody>
      <dsp:txXfrm>
        <a:off x="20561" y="1520754"/>
        <a:ext cx="6472481" cy="380078"/>
      </dsp:txXfrm>
    </dsp:sp>
    <dsp:sp modelId="{311EBD88-BE09-434C-A271-AEDD643ADEE6}">
      <dsp:nvSpPr>
        <dsp:cNvPr id="0" name=""/>
        <dsp:cNvSpPr/>
      </dsp:nvSpPr>
      <dsp:spPr>
        <a:xfrm>
          <a:off x="0" y="1921393"/>
          <a:ext cx="6513603" cy="13910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6807" tIns="20320" rIns="113792" bIns="2032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kumimoji="1" lang="en-US" sz="1200" kern="1200"/>
            <a:t>Lucene</a:t>
          </a:r>
          <a:r>
            <a:rPr kumimoji="1" lang="zh-CN" sz="1200" kern="1200"/>
            <a:t> </a:t>
          </a:r>
          <a:r>
            <a:rPr kumimoji="1" lang="en-US" sz="1200" kern="1200"/>
            <a:t>6.x</a:t>
          </a:r>
          <a:r>
            <a:rPr kumimoji="1" lang="zh-CN" sz="1200" kern="1200"/>
            <a:t> 性能提升</a:t>
          </a:r>
          <a:endParaRPr lang="en-US" sz="1200" kern="120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kumimoji="1" lang="zh-CN" sz="1200" kern="1200" dirty="0"/>
            <a:t>支持</a:t>
          </a:r>
          <a:r>
            <a:rPr kumimoji="1" lang="en-US" sz="1200" kern="1200" dirty="0"/>
            <a:t>Ingest</a:t>
          </a:r>
          <a:r>
            <a:rPr kumimoji="1" lang="zh-CN" sz="1200" kern="1200" dirty="0"/>
            <a:t>节点</a:t>
          </a:r>
          <a:r>
            <a:rPr kumimoji="1" lang="en-US" sz="1200" kern="1200" dirty="0"/>
            <a:t>/</a:t>
          </a:r>
          <a:r>
            <a:rPr kumimoji="1" lang="en-US" sz="1200" kern="1200" dirty="0" err="1"/>
            <a:t>Complation</a:t>
          </a:r>
          <a:r>
            <a:rPr kumimoji="1" lang="zh-CN" sz="1200" kern="1200" dirty="0"/>
            <a:t> </a:t>
          </a:r>
          <a:r>
            <a:rPr kumimoji="1" lang="en-US" sz="1200" kern="1200" dirty="0"/>
            <a:t>suggested</a:t>
          </a:r>
          <a:r>
            <a:rPr kumimoji="1" lang="zh-CN" sz="1200" kern="1200" dirty="0"/>
            <a:t>支持</a:t>
          </a:r>
          <a:r>
            <a:rPr kumimoji="1" lang="en-US" sz="1200" kern="1200" dirty="0"/>
            <a:t>/</a:t>
          </a:r>
          <a:r>
            <a:rPr kumimoji="1" lang="zh-CN" sz="1200" kern="1200" dirty="0"/>
            <a:t>原生的</a:t>
          </a:r>
          <a:r>
            <a:rPr kumimoji="1" lang="en-US" sz="1200" kern="1200" dirty="0"/>
            <a:t>Java</a:t>
          </a:r>
          <a:r>
            <a:rPr kumimoji="1" lang="zh-CN" sz="1200" kern="1200" dirty="0"/>
            <a:t> </a:t>
          </a:r>
          <a:r>
            <a:rPr kumimoji="1" lang="en-US" sz="1200" kern="1200" dirty="0"/>
            <a:t>Rest</a:t>
          </a:r>
          <a:r>
            <a:rPr kumimoji="1" lang="zh-CN" sz="1200" kern="1200" dirty="0"/>
            <a:t>客户端</a:t>
          </a: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kumimoji="1" lang="en-US" sz="1200" kern="1200"/>
            <a:t>Type</a:t>
          </a:r>
          <a:r>
            <a:rPr kumimoji="1" lang="zh-CN" sz="1200" kern="1200"/>
            <a:t>标记为</a:t>
          </a:r>
          <a:r>
            <a:rPr kumimoji="1" lang="en-US" sz="1200" kern="1200"/>
            <a:t>deprecated</a:t>
          </a:r>
          <a:r>
            <a:rPr kumimoji="1" lang="zh-CN" sz="1200" kern="1200"/>
            <a:t>，支持</a:t>
          </a:r>
          <a:r>
            <a:rPr kumimoji="1" lang="en-US" sz="1200" kern="1200"/>
            <a:t>Keyword</a:t>
          </a:r>
          <a:r>
            <a:rPr kumimoji="1" lang="zh-CN" sz="1200" kern="1200"/>
            <a:t>类型</a:t>
          </a:r>
          <a:endParaRPr lang="en-US" sz="1200" kern="120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kumimoji="1" lang="zh-CN" sz="1200" kern="1200" dirty="0"/>
            <a:t>性能优化</a:t>
          </a:r>
          <a:endParaRPr lang="en-US" sz="1200" kern="1200" dirty="0"/>
        </a:p>
        <a:p>
          <a:pPr marL="228600" lvl="2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kumimoji="1" lang="zh-CN" sz="1200" kern="1200"/>
            <a:t>内部引擎移除了避免同一文档并发更新的竞争锁，带来了</a:t>
          </a:r>
          <a:r>
            <a:rPr kumimoji="1" lang="en-US" sz="1200" kern="1200"/>
            <a:t>20%</a:t>
          </a:r>
          <a:r>
            <a:rPr kumimoji="1" lang="zh-CN" sz="1200" kern="1200"/>
            <a:t>左右的更新</a:t>
          </a:r>
          <a:endParaRPr lang="en-US" sz="1200" kern="1200"/>
        </a:p>
        <a:p>
          <a:pPr marL="228600" lvl="2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kumimoji="1" lang="en-US" sz="1200" kern="1200"/>
            <a:t>…</a:t>
          </a:r>
          <a:endParaRPr lang="en-US" sz="1200" kern="1200"/>
        </a:p>
      </dsp:txBody>
      <dsp:txXfrm>
        <a:off x="0" y="1921393"/>
        <a:ext cx="6513603" cy="1391040"/>
      </dsp:txXfrm>
    </dsp:sp>
    <dsp:sp modelId="{02BD54D7-0DD9-7F4B-B81F-BE55D0213D35}">
      <dsp:nvSpPr>
        <dsp:cNvPr id="0" name=""/>
        <dsp:cNvSpPr/>
      </dsp:nvSpPr>
      <dsp:spPr>
        <a:xfrm>
          <a:off x="0" y="3312433"/>
          <a:ext cx="6513603" cy="42120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sz="1600" kern="1200"/>
            <a:t>6.0</a:t>
          </a:r>
          <a:r>
            <a:rPr kumimoji="1" lang="zh-CN" sz="1600" kern="1200"/>
            <a:t>：</a:t>
          </a:r>
          <a:r>
            <a:rPr kumimoji="1" lang="en-US" sz="1600" kern="1200"/>
            <a:t>2017</a:t>
          </a:r>
          <a:r>
            <a:rPr kumimoji="1" lang="zh-CN" sz="1600" kern="1200"/>
            <a:t>年</a:t>
          </a:r>
          <a:r>
            <a:rPr kumimoji="1" lang="en-US" sz="1600" kern="1200"/>
            <a:t>10</a:t>
          </a:r>
          <a:r>
            <a:rPr kumimoji="1" lang="zh-CN" sz="1600" kern="1200"/>
            <a:t>月</a:t>
          </a:r>
          <a:endParaRPr lang="en-US" sz="1600" kern="1200"/>
        </a:p>
      </dsp:txBody>
      <dsp:txXfrm>
        <a:off x="20561" y="3332994"/>
        <a:ext cx="6472481" cy="380078"/>
      </dsp:txXfrm>
    </dsp:sp>
    <dsp:sp modelId="{6766281E-F0A9-EB4F-A1AF-AA233BA9B6B7}">
      <dsp:nvSpPr>
        <dsp:cNvPr id="0" name=""/>
        <dsp:cNvSpPr/>
      </dsp:nvSpPr>
      <dsp:spPr>
        <a:xfrm>
          <a:off x="0" y="3733633"/>
          <a:ext cx="6513603" cy="20534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6807" tIns="20320" rIns="113792" bIns="2032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kumimoji="1" lang="en-US" sz="1200" kern="1200" dirty="0"/>
            <a:t>Lucene</a:t>
          </a:r>
          <a:r>
            <a:rPr kumimoji="1" lang="zh-CN" sz="1200" kern="1200" dirty="0"/>
            <a:t> </a:t>
          </a:r>
          <a:r>
            <a:rPr kumimoji="1" lang="en-US" sz="1200" kern="1200" dirty="0"/>
            <a:t>7.x</a:t>
          </a: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kumimoji="1" lang="zh-CN" sz="1200" kern="1200" dirty="0"/>
            <a:t>新功能</a:t>
          </a:r>
          <a:endParaRPr lang="en-US" sz="1200" kern="1200" dirty="0"/>
        </a:p>
        <a:p>
          <a:pPr marL="228600" lvl="2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kumimoji="1" lang="zh-CN" sz="1200" kern="1200"/>
            <a:t>跨集群复制（</a:t>
          </a:r>
          <a:r>
            <a:rPr kumimoji="1" lang="en-US" sz="1200" kern="1200"/>
            <a:t>CCR</a:t>
          </a:r>
          <a:r>
            <a:rPr kumimoji="1" lang="zh-CN" sz="1200" kern="1200"/>
            <a:t>）</a:t>
          </a:r>
          <a:endParaRPr lang="en-US" sz="1200" kern="1200"/>
        </a:p>
        <a:p>
          <a:pPr marL="228600" lvl="2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kumimoji="1" lang="zh-CN" sz="1200" kern="1200"/>
            <a:t>索引生命周期管理</a:t>
          </a:r>
          <a:endParaRPr lang="en-US" sz="1200" kern="1200"/>
        </a:p>
        <a:p>
          <a:pPr marL="228600" lvl="2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kumimoji="1" lang="en-US" sz="1200" kern="1200"/>
            <a:t>SQL</a:t>
          </a:r>
          <a:r>
            <a:rPr kumimoji="1" lang="zh-CN" sz="1200" kern="1200"/>
            <a:t>的支持</a:t>
          </a:r>
          <a:endParaRPr lang="en-US" sz="1200" kern="120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kumimoji="1" lang="zh-CN" sz="1200" kern="1200"/>
            <a:t>更友好的升级和数据迁移</a:t>
          </a:r>
          <a:endParaRPr lang="en-US" sz="1200" kern="120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kumimoji="1" lang="zh-CN" sz="1200" kern="1200"/>
            <a:t>性能优化</a:t>
          </a:r>
          <a:endParaRPr lang="en-US" sz="1200" kern="1200"/>
        </a:p>
        <a:p>
          <a:pPr marL="228600" lvl="2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kumimoji="1" lang="zh-CN" sz="1200" kern="1200"/>
            <a:t>有效存储稀疏字段的新方法，降低存储成本</a:t>
          </a:r>
          <a:endParaRPr lang="en-US" sz="1200" kern="1200"/>
        </a:p>
        <a:p>
          <a:pPr marL="228600" lvl="2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kumimoji="1" lang="zh-CN" sz="1200" kern="1200"/>
            <a:t>在索引时进行排序，可以加快排序的查询性能</a:t>
          </a:r>
          <a:endParaRPr lang="en-US" sz="1200" kern="1200"/>
        </a:p>
      </dsp:txBody>
      <dsp:txXfrm>
        <a:off x="0" y="3733633"/>
        <a:ext cx="6513603" cy="205344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C0DE48C-A820-DF42-8DF4-FAB3B1DCA1E4}">
      <dsp:nvSpPr>
        <dsp:cNvPr id="0" name=""/>
        <dsp:cNvSpPr/>
      </dsp:nvSpPr>
      <dsp:spPr>
        <a:xfrm>
          <a:off x="0" y="177540"/>
          <a:ext cx="6513603" cy="1264422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sz="2900" kern="1200"/>
            <a:t>7.0</a:t>
          </a:r>
          <a:r>
            <a:rPr kumimoji="1" lang="zh-CN" sz="2900" kern="1200"/>
            <a:t>：</a:t>
          </a:r>
          <a:r>
            <a:rPr kumimoji="1" lang="en-US" sz="2900" kern="1200"/>
            <a:t>2019</a:t>
          </a:r>
          <a:r>
            <a:rPr kumimoji="1" lang="zh-CN" sz="2900" kern="1200"/>
            <a:t>年</a:t>
          </a:r>
          <a:r>
            <a:rPr kumimoji="1" lang="en-US" sz="2900" kern="1200"/>
            <a:t>4</a:t>
          </a:r>
          <a:r>
            <a:rPr kumimoji="1" lang="zh-CN" sz="2900" kern="1200"/>
            <a:t>月</a:t>
          </a:r>
          <a:endParaRPr lang="en-US" sz="2900" kern="1200"/>
        </a:p>
      </dsp:txBody>
      <dsp:txXfrm>
        <a:off x="61724" y="239264"/>
        <a:ext cx="6390155" cy="1140974"/>
      </dsp:txXfrm>
    </dsp:sp>
    <dsp:sp modelId="{5AACDF9C-D955-8848-AF0F-A5017A3859B8}">
      <dsp:nvSpPr>
        <dsp:cNvPr id="0" name=""/>
        <dsp:cNvSpPr/>
      </dsp:nvSpPr>
      <dsp:spPr>
        <a:xfrm>
          <a:off x="0" y="1441963"/>
          <a:ext cx="6513603" cy="3001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6807" tIns="36830" rIns="206248" bIns="3683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kumimoji="1" lang="en-US" sz="2300" kern="1200"/>
            <a:t>Lucene</a:t>
          </a:r>
          <a:r>
            <a:rPr kumimoji="1" lang="zh-CN" sz="2300" kern="1200"/>
            <a:t> </a:t>
          </a:r>
          <a:r>
            <a:rPr kumimoji="1" lang="en-US" sz="2300" kern="1200"/>
            <a:t>8.0</a:t>
          </a:r>
          <a:endParaRPr lang="en-US" sz="2300" kern="120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kumimoji="1" lang="zh-CN" sz="2300" kern="1200"/>
            <a:t>重大改进，正式废除单个索引下多</a:t>
          </a:r>
          <a:r>
            <a:rPr kumimoji="1" lang="en-US" sz="2300" kern="1200"/>
            <a:t>Type</a:t>
          </a:r>
          <a:r>
            <a:rPr kumimoji="1" lang="zh-CN" sz="2300" kern="1200"/>
            <a:t>的支持</a:t>
          </a:r>
          <a:endParaRPr lang="en-US" sz="2300" kern="120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kumimoji="1" lang="en-US" sz="2300" kern="1200" dirty="0"/>
            <a:t>7.1</a:t>
          </a:r>
          <a:r>
            <a:rPr kumimoji="1" lang="zh-CN" sz="2300" kern="1200" dirty="0"/>
            <a:t>开始，</a:t>
          </a:r>
          <a:r>
            <a:rPr kumimoji="1" lang="en-US" sz="2300" kern="1200" dirty="0"/>
            <a:t>Security</a:t>
          </a:r>
          <a:r>
            <a:rPr kumimoji="1" lang="zh-CN" sz="2300" kern="1200" dirty="0"/>
            <a:t>功能免费使用</a:t>
          </a:r>
          <a:endParaRPr lang="en-US" sz="2300" kern="120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kumimoji="1" lang="zh-CN" sz="2300" kern="1200"/>
            <a:t>性能优化</a:t>
          </a:r>
          <a:endParaRPr lang="en-US" sz="2300" kern="1200"/>
        </a:p>
        <a:p>
          <a:pPr marL="457200" lvl="2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kumimoji="1" lang="zh-CN" sz="2300" kern="1200"/>
            <a:t>默认的</a:t>
          </a:r>
          <a:r>
            <a:rPr kumimoji="1" lang="en-US" sz="2300" kern="1200"/>
            <a:t>Primary</a:t>
          </a:r>
          <a:r>
            <a:rPr kumimoji="1" lang="zh-CN" sz="2300" kern="1200"/>
            <a:t> </a:t>
          </a:r>
          <a:r>
            <a:rPr kumimoji="1" lang="en-US" sz="2300" kern="1200"/>
            <a:t>shard</a:t>
          </a:r>
          <a:r>
            <a:rPr kumimoji="1" lang="zh-CN" sz="2300" kern="1200"/>
            <a:t>数从</a:t>
          </a:r>
          <a:r>
            <a:rPr kumimoji="1" lang="en-US" sz="2300" kern="1200"/>
            <a:t>5</a:t>
          </a:r>
          <a:r>
            <a:rPr kumimoji="1" lang="zh-CN" sz="2300" kern="1200"/>
            <a:t>变为</a:t>
          </a:r>
          <a:r>
            <a:rPr kumimoji="1" lang="en-US" sz="2300" kern="1200"/>
            <a:t>1</a:t>
          </a:r>
          <a:r>
            <a:rPr kumimoji="1" lang="zh-CN" sz="2300" kern="1200"/>
            <a:t>，避免</a:t>
          </a:r>
          <a:r>
            <a:rPr kumimoji="1" lang="en-US" sz="2300" kern="1200"/>
            <a:t>Over</a:t>
          </a:r>
          <a:r>
            <a:rPr kumimoji="1" lang="zh-CN" sz="2300" kern="1200"/>
            <a:t> </a:t>
          </a:r>
          <a:r>
            <a:rPr kumimoji="1" lang="en-US" sz="2300" kern="1200"/>
            <a:t>Sharding</a:t>
          </a:r>
          <a:endParaRPr lang="en-US" sz="2300" kern="1200"/>
        </a:p>
        <a:p>
          <a:pPr marL="457200" lvl="2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kumimoji="1" lang="zh-CN" sz="2300" kern="1200"/>
            <a:t>性能优化，更快的</a:t>
          </a:r>
          <a:r>
            <a:rPr kumimoji="1" lang="en-US" sz="2300" kern="1200"/>
            <a:t>Top</a:t>
          </a:r>
          <a:r>
            <a:rPr kumimoji="1" lang="zh-CN" sz="2300" kern="1200"/>
            <a:t> </a:t>
          </a:r>
          <a:r>
            <a:rPr kumimoji="1" lang="en-US" sz="2300" kern="1200"/>
            <a:t>K</a:t>
          </a:r>
          <a:endParaRPr lang="en-US" sz="2300" kern="1200"/>
        </a:p>
      </dsp:txBody>
      <dsp:txXfrm>
        <a:off x="0" y="1441963"/>
        <a:ext cx="6513603" cy="3001500"/>
      </dsp:txXfrm>
    </dsp:sp>
    <dsp:sp modelId="{1C67A9FA-88EC-B64D-8F61-414B285BDCFC}">
      <dsp:nvSpPr>
        <dsp:cNvPr id="0" name=""/>
        <dsp:cNvSpPr/>
      </dsp:nvSpPr>
      <dsp:spPr>
        <a:xfrm>
          <a:off x="0" y="4443463"/>
          <a:ext cx="6513603" cy="1264422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sz="2900" kern="1200"/>
            <a:t>EOL</a:t>
          </a:r>
          <a:r>
            <a:rPr kumimoji="1" lang="zh-CN" sz="2900" kern="1200"/>
            <a:t> </a:t>
          </a:r>
          <a:r>
            <a:rPr kumimoji="1" lang="en-US" sz="2900" kern="1200"/>
            <a:t>Support</a:t>
          </a:r>
          <a:r>
            <a:rPr kumimoji="1" lang="zh-CN" sz="2900" kern="1200"/>
            <a:t> </a:t>
          </a:r>
          <a:r>
            <a:rPr lang="en-US" sz="2900" kern="1200">
              <a:hlinkClick xmlns:r="http://schemas.openxmlformats.org/officeDocument/2006/relationships" r:id="rId1"/>
            </a:rPr>
            <a:t>https://www.elastic.co/cn/support/eol</a:t>
          </a:r>
          <a:endParaRPr lang="en-US" sz="2900" kern="1200"/>
        </a:p>
      </dsp:txBody>
      <dsp:txXfrm>
        <a:off x="61724" y="4505187"/>
        <a:ext cx="6390155" cy="114097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587255A-7393-8243-8498-E20D640F4C51}">
      <dsp:nvSpPr>
        <dsp:cNvPr id="0" name=""/>
        <dsp:cNvSpPr/>
      </dsp:nvSpPr>
      <dsp:spPr>
        <a:xfrm>
          <a:off x="0" y="338292"/>
          <a:ext cx="6513603" cy="617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5528" tIns="291592" rIns="505528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/>
            <a:t>7.x</a:t>
          </a:r>
          <a:r>
            <a:rPr lang="zh-CN" sz="1400" kern="1200"/>
            <a:t>的默认配置是</a:t>
          </a:r>
          <a:r>
            <a:rPr lang="en-US" sz="1400" kern="1200"/>
            <a:t>1g</a:t>
          </a:r>
        </a:p>
      </dsp:txBody>
      <dsp:txXfrm>
        <a:off x="0" y="338292"/>
        <a:ext cx="6513603" cy="617400"/>
      </dsp:txXfrm>
    </dsp:sp>
    <dsp:sp modelId="{F15F16EA-11B4-C94C-97FE-633D6FF347D6}">
      <dsp:nvSpPr>
        <dsp:cNvPr id="0" name=""/>
        <dsp:cNvSpPr/>
      </dsp:nvSpPr>
      <dsp:spPr>
        <a:xfrm>
          <a:off x="325680" y="131652"/>
          <a:ext cx="4559522" cy="41328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2339" tIns="0" rIns="172339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1400" kern="1200"/>
            <a:t>修改</a:t>
          </a:r>
          <a:r>
            <a:rPr lang="en-US" sz="1400" kern="1200"/>
            <a:t>JVM</a:t>
          </a:r>
          <a:r>
            <a:rPr lang="zh-CN" sz="1400" kern="1200"/>
            <a:t> </a:t>
          </a:r>
          <a:r>
            <a:rPr lang="en-US" sz="1400" kern="1200"/>
            <a:t>–config/jvm.options</a:t>
          </a:r>
        </a:p>
      </dsp:txBody>
      <dsp:txXfrm>
        <a:off x="345855" y="151827"/>
        <a:ext cx="4519172" cy="372930"/>
      </dsp:txXfrm>
    </dsp:sp>
    <dsp:sp modelId="{DFC08611-D8BB-EE45-90C1-6B6C3844598D}">
      <dsp:nvSpPr>
        <dsp:cNvPr id="0" name=""/>
        <dsp:cNvSpPr/>
      </dsp:nvSpPr>
      <dsp:spPr>
        <a:xfrm>
          <a:off x="0" y="1237932"/>
          <a:ext cx="6513603" cy="16317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3379271"/>
              <a:satOff val="-8710"/>
              <a:lumOff val="-588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5528" tIns="291592" rIns="505528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sz="1400" kern="1200"/>
            <a:t>尽量不要修改垃圾收集器</a:t>
          </a:r>
          <a:endParaRPr lang="en-US" sz="1400" kern="120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/>
            <a:t>Xmx</a:t>
          </a:r>
          <a:r>
            <a:rPr lang="zh-CN" sz="1400" kern="1200"/>
            <a:t>和</a:t>
          </a:r>
          <a:r>
            <a:rPr lang="en-US" sz="1400" kern="1200"/>
            <a:t>Xms</a:t>
          </a:r>
          <a:r>
            <a:rPr lang="zh-CN" sz="1400" kern="1200"/>
            <a:t>设置成一样</a:t>
          </a:r>
          <a:endParaRPr lang="en-US" sz="1400" kern="120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/>
            <a:t>Xmx</a:t>
          </a:r>
          <a:r>
            <a:rPr lang="zh-CN" sz="1400" kern="1200"/>
            <a:t>不要超过机器的</a:t>
          </a:r>
          <a:r>
            <a:rPr lang="en-US" sz="1400" kern="1200"/>
            <a:t>50%</a:t>
          </a:r>
          <a:r>
            <a:rPr lang="zh-CN" sz="1400" kern="1200"/>
            <a:t>，给</a:t>
          </a:r>
          <a:r>
            <a:rPr lang="en-US" sz="1400" kern="1200"/>
            <a:t>lucene</a:t>
          </a:r>
          <a:r>
            <a:rPr lang="zh-CN" sz="1400" kern="1200"/>
            <a:t>留下一半的内存空间</a:t>
          </a:r>
          <a:endParaRPr lang="en-US" sz="1400" kern="120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sz="1400" kern="1200"/>
            <a:t>尽量不要超过</a:t>
          </a:r>
          <a:r>
            <a:rPr lang="en-US" sz="1400" kern="1200"/>
            <a:t>30GB</a:t>
          </a:r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>
              <a:hlinkClick xmlns:r="http://schemas.openxmlformats.org/officeDocument/2006/relationships" r:id="rId1"/>
            </a:rPr>
            <a:t>https://www.elastic.co/blog/a-heap-of-trouble</a:t>
          </a:r>
          <a:endParaRPr lang="en-US" sz="1400" kern="1200"/>
        </a:p>
      </dsp:txBody>
      <dsp:txXfrm>
        <a:off x="0" y="1237932"/>
        <a:ext cx="6513603" cy="1631700"/>
      </dsp:txXfrm>
    </dsp:sp>
    <dsp:sp modelId="{BE748A94-CB67-0049-A33A-E38B5128DE1F}">
      <dsp:nvSpPr>
        <dsp:cNvPr id="0" name=""/>
        <dsp:cNvSpPr/>
      </dsp:nvSpPr>
      <dsp:spPr>
        <a:xfrm>
          <a:off x="325680" y="1031292"/>
          <a:ext cx="4559522" cy="413280"/>
        </a:xfrm>
        <a:prstGeom prst="round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2339" tIns="0" rIns="172339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1400" kern="1200"/>
            <a:t>配置和建议</a:t>
          </a:r>
          <a:endParaRPr lang="en-US" sz="1400" kern="1200"/>
        </a:p>
      </dsp:txBody>
      <dsp:txXfrm>
        <a:off x="345855" y="1051467"/>
        <a:ext cx="4519172" cy="372930"/>
      </dsp:txXfrm>
    </dsp:sp>
    <dsp:sp modelId="{8FAC6949-45F9-5545-86BB-E91B7C329453}">
      <dsp:nvSpPr>
        <dsp:cNvPr id="0" name=""/>
        <dsp:cNvSpPr/>
      </dsp:nvSpPr>
      <dsp:spPr>
        <a:xfrm>
          <a:off x="0" y="3151873"/>
          <a:ext cx="6513603" cy="26019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5528" tIns="291592" rIns="505528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/>
            <a:t>cluster.name: elasticsearch</a:t>
          </a:r>
          <a:r>
            <a:rPr lang="zh-CN" sz="1400" kern="1200"/>
            <a:t> </a:t>
          </a:r>
          <a:r>
            <a:rPr lang="en-US" sz="1400" kern="1200"/>
            <a:t>//</a:t>
          </a:r>
          <a:r>
            <a:rPr lang="zh-CN" sz="1400" kern="1200"/>
            <a:t>集群名称，通过组播的方式通信，通过名称判断属于哪个集群</a:t>
          </a:r>
          <a:endParaRPr lang="en-US" sz="1400" kern="120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/>
            <a:t>node.name: es1</a:t>
          </a:r>
          <a:r>
            <a:rPr lang="zh-CN" sz="1400" kern="1200"/>
            <a:t> </a:t>
          </a:r>
          <a:r>
            <a:rPr lang="en-US" sz="1400" kern="1200"/>
            <a:t>//</a:t>
          </a:r>
          <a:r>
            <a:rPr lang="zh-CN" sz="1400" kern="1200"/>
            <a:t>节点名称，要唯一</a:t>
          </a:r>
          <a:endParaRPr lang="en-US" sz="1400" kern="120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/>
            <a:t>path.data: /usr/local/elasticsearch/data</a:t>
          </a:r>
          <a:r>
            <a:rPr lang="zh-CN" sz="1400" kern="1200"/>
            <a:t>  </a:t>
          </a:r>
          <a:r>
            <a:rPr lang="en-US" sz="1400" kern="1200"/>
            <a:t>//</a:t>
          </a:r>
          <a:r>
            <a:rPr lang="zh-CN" sz="1400" kern="1200"/>
            <a:t>数据存放位置</a:t>
          </a:r>
          <a:endParaRPr lang="en-US" sz="1400" kern="120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/>
            <a:t>path.logs: /hadoop/elasticsearch/logs</a:t>
          </a:r>
          <a:r>
            <a:rPr lang="zh-CN" sz="1400" kern="1200"/>
            <a:t> </a:t>
          </a:r>
          <a:r>
            <a:rPr lang="en-US" sz="1400" kern="1200"/>
            <a:t>//</a:t>
          </a:r>
          <a:r>
            <a:rPr lang="zh-CN" sz="1400" kern="1200"/>
            <a:t>日志存放位置</a:t>
          </a:r>
          <a:endParaRPr lang="en-US" sz="1400" kern="120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/>
            <a:t>network.host: server01</a:t>
          </a:r>
          <a:r>
            <a:rPr lang="zh-CN" sz="1400" kern="1200"/>
            <a:t> </a:t>
          </a:r>
          <a:r>
            <a:rPr lang="en-US" sz="1400" kern="1200"/>
            <a:t>//es</a:t>
          </a:r>
          <a:r>
            <a:rPr lang="zh-CN" sz="1400" kern="1200"/>
            <a:t>绑定的</a:t>
          </a:r>
          <a:r>
            <a:rPr lang="en-US" sz="1400" kern="1200"/>
            <a:t>ip</a:t>
          </a:r>
          <a:r>
            <a:rPr lang="zh-CN" sz="1400" kern="1200"/>
            <a:t>地址</a:t>
          </a:r>
          <a:endParaRPr lang="en-US" sz="1400" kern="120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/>
            <a:t>http:port: 9200</a:t>
          </a:r>
          <a:r>
            <a:rPr lang="zh-CN" sz="1400" kern="1200"/>
            <a:t> </a:t>
          </a:r>
          <a:r>
            <a:rPr lang="en-US" sz="1400" kern="1200"/>
            <a:t>//http</a:t>
          </a:r>
          <a:r>
            <a:rPr lang="zh-CN" sz="1400" kern="1200"/>
            <a:t>访问的端口</a:t>
          </a:r>
          <a:endParaRPr lang="en-US" sz="1400" kern="120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/>
            <a:t>discovery.zen.ping.unicast.hosts: ["server01", "server02", "server03"] //</a:t>
          </a:r>
          <a:r>
            <a:rPr lang="zh-CN" sz="1400" kern="1200"/>
            <a:t>初始化时可进行选举的节点 </a:t>
          </a:r>
          <a:endParaRPr lang="en-US" sz="1400" kern="1200"/>
        </a:p>
      </dsp:txBody>
      <dsp:txXfrm>
        <a:off x="0" y="3151873"/>
        <a:ext cx="6513603" cy="2601900"/>
      </dsp:txXfrm>
    </dsp:sp>
    <dsp:sp modelId="{8C6BF04F-458E-974C-93D6-23DA73CF0BE2}">
      <dsp:nvSpPr>
        <dsp:cNvPr id="0" name=""/>
        <dsp:cNvSpPr/>
      </dsp:nvSpPr>
      <dsp:spPr>
        <a:xfrm>
          <a:off x="325680" y="2945232"/>
          <a:ext cx="4559522" cy="41328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2339" tIns="0" rIns="172339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Elastic</a:t>
          </a:r>
          <a:r>
            <a:rPr lang="zh-CN" sz="1400" kern="1200"/>
            <a:t> </a:t>
          </a:r>
          <a:r>
            <a:rPr lang="en-US" sz="1400" kern="1200"/>
            <a:t>search</a:t>
          </a:r>
          <a:r>
            <a:rPr lang="zh-CN" sz="1400" kern="1200"/>
            <a:t>基本配置</a:t>
          </a:r>
          <a:r>
            <a:rPr lang="en-US" sz="1400" kern="1200"/>
            <a:t>(elasticsearch.yml)</a:t>
          </a:r>
        </a:p>
      </dsp:txBody>
      <dsp:txXfrm>
        <a:off x="345855" y="2965407"/>
        <a:ext cx="4519172" cy="37293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D79491-3D5E-A04C-8A0C-5F53C5CA9593}" type="datetimeFigureOut">
              <a:rPr kumimoji="1" lang="zh-CN" altLang="en-US" smtClean="0"/>
              <a:t>2019/12/4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1FA83A-FDD3-1D4C-B509-EB6D178D7C3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379783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1FA83A-FDD3-1D4C-B509-EB6D178D7C36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923217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全文检索是指计算机索引程序通过扫描文章中的每一个词，对每一个词建立一个索引，指明该词在文章中出现的次数和位置，当用户查询时，检索程序就根据事先建立的索引进行查找，并将查找的结果反馈给用户的检索方式。 这个过程类似于通过字典中的检索字表查字的过程。</a:t>
            </a:r>
            <a:endParaRPr kumimoji="1" lang="en-US" altLang="zh-CN" dirty="0"/>
          </a:p>
          <a:p>
            <a:r>
              <a:rPr kumimoji="1" lang="en-US" altLang="zh-CN" dirty="0" err="1"/>
              <a:t>lucene</a:t>
            </a:r>
            <a:r>
              <a:rPr kumimoji="1" lang="zh-CN" altLang="en-US" dirty="0"/>
              <a:t>，就是一个</a:t>
            </a:r>
            <a:r>
              <a:rPr kumimoji="1" lang="en-US" altLang="zh-CN" dirty="0"/>
              <a:t>jar</a:t>
            </a:r>
            <a:r>
              <a:rPr kumimoji="1" lang="zh-CN" altLang="en-US" dirty="0"/>
              <a:t>包，里面包含了封装好的各种建立倒排索引，以及进行搜索的代码，包括各种算法。我们就用</a:t>
            </a:r>
            <a:r>
              <a:rPr kumimoji="1" lang="en-US" altLang="zh-CN" dirty="0"/>
              <a:t>java</a:t>
            </a:r>
            <a:r>
              <a:rPr kumimoji="1" lang="zh-CN" altLang="en-US" dirty="0"/>
              <a:t>开发的时候，引入</a:t>
            </a:r>
            <a:r>
              <a:rPr kumimoji="1" lang="en-US" altLang="zh-CN" dirty="0" err="1"/>
              <a:t>lucene</a:t>
            </a:r>
            <a:r>
              <a:rPr kumimoji="1" lang="en-US" altLang="zh-CN" dirty="0"/>
              <a:t> jar</a:t>
            </a:r>
            <a:r>
              <a:rPr kumimoji="1" lang="zh-CN" altLang="en-US" dirty="0"/>
              <a:t>，然后基于</a:t>
            </a:r>
            <a:r>
              <a:rPr kumimoji="1" lang="en-US" altLang="zh-CN" dirty="0" err="1"/>
              <a:t>lucene</a:t>
            </a:r>
            <a:r>
              <a:rPr kumimoji="1" lang="zh-CN" altLang="en-US" dirty="0"/>
              <a:t>的</a:t>
            </a:r>
            <a:r>
              <a:rPr kumimoji="1" lang="en-US" altLang="zh-CN" dirty="0" err="1"/>
              <a:t>api</a:t>
            </a:r>
            <a:r>
              <a:rPr kumimoji="1" lang="zh-CN" altLang="en-US" dirty="0"/>
              <a:t>进行去进行开发就可以了。用</a:t>
            </a:r>
            <a:r>
              <a:rPr kumimoji="1" lang="en-US" altLang="zh-CN" dirty="0" err="1"/>
              <a:t>lucene</a:t>
            </a:r>
            <a:r>
              <a:rPr kumimoji="1" lang="zh-CN" altLang="en-US" dirty="0"/>
              <a:t>，我们就可以去将已有的数据建立索引，</a:t>
            </a:r>
            <a:r>
              <a:rPr kumimoji="1" lang="en-US" altLang="zh-CN" dirty="0" err="1"/>
              <a:t>lucene</a:t>
            </a:r>
            <a:r>
              <a:rPr kumimoji="1" lang="zh-CN" altLang="en-US" dirty="0"/>
              <a:t>会在本地磁盘上面，给我们组织索引的数据结构。另外的话，我们也可以用</a:t>
            </a:r>
            <a:r>
              <a:rPr kumimoji="1" lang="en-US" altLang="zh-CN" dirty="0" err="1"/>
              <a:t>lucene</a:t>
            </a:r>
            <a:r>
              <a:rPr kumimoji="1" lang="zh-CN" altLang="en-US" dirty="0"/>
              <a:t>提供的一些功能和</a:t>
            </a:r>
            <a:r>
              <a:rPr kumimoji="1" lang="en-US" altLang="zh-CN" dirty="0" err="1"/>
              <a:t>api</a:t>
            </a:r>
            <a:r>
              <a:rPr kumimoji="1" lang="zh-CN" altLang="en-US" dirty="0"/>
              <a:t>来针对磁盘上额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1FA83A-FDD3-1D4C-B509-EB6D178D7C36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309574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1.</a:t>
            </a:r>
            <a:r>
              <a:rPr kumimoji="1" lang="zh-CN" altLang="en-US" dirty="0"/>
              <a:t>数据类型</a:t>
            </a:r>
            <a:endParaRPr kumimoji="1" lang="en-US" altLang="zh-CN" dirty="0"/>
          </a:p>
          <a:p>
            <a:r>
              <a:rPr kumimoji="1" lang="en-US" altLang="zh-CN" dirty="0"/>
              <a:t>	</a:t>
            </a:r>
            <a:r>
              <a:rPr kumimoji="1" lang="zh-CN" altLang="en-US" dirty="0"/>
              <a:t>全⽂文索引搜索很好的⽀支持⾮结构化数据的搜索，可以更更好地快速搜索大量量存在的任何单词非结构化⽂本。例如</a:t>
            </a:r>
            <a:r>
              <a:rPr kumimoji="1" lang="en-US" altLang="zh-CN" dirty="0"/>
              <a:t>Google</a:t>
            </a:r>
            <a:r>
              <a:rPr kumimoji="1" lang="zh-CN" altLang="en-US" dirty="0"/>
              <a:t>，百度类的⽹站搜索，还有日志等。对于这些非结构化的数据文本，关系型数据库搜索不是能很好的⽀持。</a:t>
            </a:r>
            <a:endParaRPr kumimoji="1" lang="en-US" altLang="zh-CN" dirty="0"/>
          </a:p>
          <a:p>
            <a:r>
              <a:rPr kumimoji="1" lang="en-US" altLang="zh-CN" dirty="0"/>
              <a:t>2.</a:t>
            </a:r>
            <a:r>
              <a:rPr kumimoji="1" lang="zh-CN" altLang="en-US" dirty="0"/>
              <a:t>搜索性能</a:t>
            </a:r>
            <a:endParaRPr kumimoji="1" lang="en-US" altLang="zh-CN" dirty="0"/>
          </a:p>
          <a:p>
            <a:r>
              <a:rPr kumimoji="1" lang="en-US" altLang="zh-CN" dirty="0"/>
              <a:t>	</a:t>
            </a:r>
            <a:r>
              <a:rPr kumimoji="1" lang="zh-CN" altLang="en-US" dirty="0"/>
              <a:t>不支持</a:t>
            </a:r>
            <a:r>
              <a:rPr kumimoji="1" lang="en-US" altLang="zh-CN" dirty="0"/>
              <a:t>like %</a:t>
            </a:r>
            <a:r>
              <a:rPr kumimoji="1" lang="zh-CN" altLang="en-US" dirty="0"/>
              <a:t>字符</a:t>
            </a:r>
            <a:r>
              <a:rPr kumimoji="1" lang="en-US" altLang="zh-CN" dirty="0"/>
              <a:t>% </a:t>
            </a:r>
            <a:r>
              <a:rPr kumimoji="1" lang="zh-CN" altLang="en-US" dirty="0"/>
              <a:t>查找，不走索引的</a:t>
            </a:r>
            <a:r>
              <a:rPr kumimoji="1" lang="en-US" altLang="zh-CN" dirty="0" err="1"/>
              <a:t>sql</a:t>
            </a:r>
            <a:r>
              <a:rPr kumimoji="1" lang="zh-CN" altLang="en-US" dirty="0"/>
              <a:t>没有意义</a:t>
            </a:r>
            <a:endParaRPr kumimoji="1" lang="en-US" altLang="zh-CN" dirty="0"/>
          </a:p>
          <a:p>
            <a:r>
              <a:rPr kumimoji="1" lang="en-US" altLang="zh-CN" dirty="0"/>
              <a:t>3.</a:t>
            </a:r>
            <a:r>
              <a:rPr kumimoji="1" lang="zh-CN" altLang="en-US" dirty="0"/>
              <a:t>灵活的搜索</a:t>
            </a:r>
          </a:p>
          <a:p>
            <a:r>
              <a:rPr kumimoji="1" lang="zh-CN" altLang="en-US" dirty="0"/>
              <a:t>       如果我们想查出名字叫</a:t>
            </a:r>
            <a:r>
              <a:rPr kumimoji="1" lang="en-US" altLang="zh-CN" dirty="0" err="1"/>
              <a:t>james</a:t>
            </a:r>
            <a:r>
              <a:rPr kumimoji="1" lang="zh-CN" altLang="en-US" dirty="0"/>
              <a:t>的球员，但是⽤用户输⼊入了了</a:t>
            </a:r>
            <a:r>
              <a:rPr kumimoji="1" lang="en-US" altLang="zh-CN" dirty="0" err="1"/>
              <a:t>jame</a:t>
            </a:r>
            <a:r>
              <a:rPr kumimoji="1" lang="zh-CN" altLang="en-US" dirty="0"/>
              <a:t>，我们想提示他⼀一些关键字，（联想）</a:t>
            </a:r>
          </a:p>
          <a:p>
            <a:r>
              <a:rPr kumimoji="1" lang="zh-CN" altLang="en-US" dirty="0"/>
              <a:t>       如果我们想查出带有</a:t>
            </a:r>
            <a:r>
              <a:rPr kumimoji="1" lang="en-US" altLang="zh-CN" dirty="0"/>
              <a:t>"</a:t>
            </a:r>
            <a:r>
              <a:rPr kumimoji="1" lang="zh-CN" altLang="en-US" dirty="0"/>
              <a:t>冠军</a:t>
            </a:r>
            <a:r>
              <a:rPr kumimoji="1" lang="en-US" altLang="zh-CN" dirty="0"/>
              <a:t>"</a:t>
            </a:r>
            <a:r>
              <a:rPr kumimoji="1" lang="zh-CN" altLang="en-US" dirty="0"/>
              <a:t>关键字的⽂文章，但是⽤用户输⼊入了了</a:t>
            </a:r>
            <a:r>
              <a:rPr kumimoji="1" lang="en-US" altLang="zh-CN" dirty="0"/>
              <a:t>"</a:t>
            </a:r>
            <a:r>
              <a:rPr kumimoji="1" lang="zh-CN" altLang="en-US" dirty="0"/>
              <a:t>总冠军</a:t>
            </a:r>
            <a:r>
              <a:rPr kumimoji="1" lang="en-US" altLang="zh-CN" dirty="0"/>
              <a:t>"</a:t>
            </a:r>
            <a:r>
              <a:rPr kumimoji="1" lang="zh-CN" altLang="en-US" dirty="0"/>
              <a:t>，我们也希望能查出来。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1FA83A-FDD3-1D4C-B509-EB6D178D7C36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093162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1FA83A-FDD3-1D4C-B509-EB6D178D7C36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66329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垂直搜索（站内搜索）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1FA83A-FDD3-1D4C-B509-EB6D178D7C36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927651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green</a:t>
            </a:r>
            <a:r>
              <a:rPr kumimoji="1" lang="zh-CN" altLang="en-US" dirty="0"/>
              <a:t>：每个索引的</a:t>
            </a:r>
            <a:r>
              <a:rPr kumimoji="1" lang="en-US" altLang="zh-CN" dirty="0"/>
              <a:t>primary shard</a:t>
            </a:r>
            <a:r>
              <a:rPr kumimoji="1" lang="zh-CN" altLang="en-US" dirty="0"/>
              <a:t>和</a:t>
            </a:r>
            <a:r>
              <a:rPr kumimoji="1" lang="en-US" altLang="zh-CN" dirty="0"/>
              <a:t>replica shard</a:t>
            </a:r>
            <a:r>
              <a:rPr kumimoji="1" lang="zh-CN" altLang="en-US" dirty="0"/>
              <a:t>都是</a:t>
            </a:r>
            <a:r>
              <a:rPr kumimoji="1" lang="en-US" altLang="zh-CN" dirty="0"/>
              <a:t>active</a:t>
            </a:r>
            <a:r>
              <a:rPr kumimoji="1" lang="zh-CN" altLang="en-US" dirty="0"/>
              <a:t>状态的</a:t>
            </a:r>
          </a:p>
          <a:p>
            <a:endParaRPr kumimoji="1" lang="zh-CN" altLang="en-US" dirty="0"/>
          </a:p>
          <a:p>
            <a:r>
              <a:rPr kumimoji="1" lang="en-US" altLang="zh-CN" dirty="0"/>
              <a:t>yellow</a:t>
            </a:r>
            <a:r>
              <a:rPr kumimoji="1" lang="zh-CN" altLang="en-US" dirty="0"/>
              <a:t>：每个索引的</a:t>
            </a:r>
            <a:r>
              <a:rPr kumimoji="1" lang="en-US" altLang="zh-CN" dirty="0"/>
              <a:t>primary shard</a:t>
            </a:r>
            <a:r>
              <a:rPr kumimoji="1" lang="zh-CN" altLang="en-US" dirty="0"/>
              <a:t>都是</a:t>
            </a:r>
            <a:r>
              <a:rPr kumimoji="1" lang="en-US" altLang="zh-CN" dirty="0"/>
              <a:t>active</a:t>
            </a:r>
            <a:r>
              <a:rPr kumimoji="1" lang="zh-CN" altLang="en-US" dirty="0"/>
              <a:t>状态的，但是部分</a:t>
            </a:r>
            <a:r>
              <a:rPr kumimoji="1" lang="en-US" altLang="zh-CN" dirty="0"/>
              <a:t>replica shard</a:t>
            </a:r>
            <a:r>
              <a:rPr kumimoji="1" lang="zh-CN" altLang="en-US" dirty="0"/>
              <a:t>不是</a:t>
            </a:r>
            <a:r>
              <a:rPr kumimoji="1" lang="en-US" altLang="zh-CN" dirty="0"/>
              <a:t>active</a:t>
            </a:r>
            <a:r>
              <a:rPr kumimoji="1" lang="zh-CN" altLang="en-US" dirty="0"/>
              <a:t>状态，处于不可用的状态</a:t>
            </a:r>
          </a:p>
          <a:p>
            <a:endParaRPr kumimoji="1" lang="zh-CN" altLang="en-US" dirty="0"/>
          </a:p>
          <a:p>
            <a:r>
              <a:rPr kumimoji="1" lang="en-US" altLang="zh-CN" dirty="0"/>
              <a:t>red</a:t>
            </a:r>
            <a:r>
              <a:rPr kumimoji="1" lang="zh-CN" altLang="en-US" dirty="0"/>
              <a:t>：不是所有索引的</a:t>
            </a:r>
            <a:r>
              <a:rPr kumimoji="1" lang="en-US" altLang="zh-CN" dirty="0"/>
              <a:t>primary shard</a:t>
            </a:r>
            <a:r>
              <a:rPr kumimoji="1" lang="zh-CN" altLang="en-US" dirty="0"/>
              <a:t>都是</a:t>
            </a:r>
            <a:r>
              <a:rPr kumimoji="1" lang="en-US" altLang="zh-CN" dirty="0"/>
              <a:t>active</a:t>
            </a:r>
            <a:r>
              <a:rPr kumimoji="1" lang="zh-CN" altLang="en-US" dirty="0"/>
              <a:t>状态的，部分索引有数据丢失了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1FA83A-FDD3-1D4C-B509-EB6D178D7C36}" type="slidenum">
              <a:rPr kumimoji="1" lang="zh-CN" altLang="en-US" smtClean="0"/>
              <a:t>37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679961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86BA73C-3537-8E48-858C-F37CFF8FFF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63ADE21-BCD1-EF4F-990C-6D5F77FB1C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E2A8C1E-9D34-AE4E-82B8-4E11388E21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D8FEB-DABD-4C4F-B339-BF64398DBB16}" type="datetimeFigureOut">
              <a:rPr kumimoji="1" lang="zh-CN" altLang="en-US" smtClean="0"/>
              <a:t>2019/12/4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D1A7B7D-38CE-CF48-ABA8-4491DA948C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44DC6FF-BAFA-3E48-9798-9257D300CF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E311B8-7B93-454B-B389-CB7FECF5639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170921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A6DD867-B159-3F49-8CF8-0EDFC0334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2822DED-DDB4-5D43-BEE9-FF1A75AA97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C7E02AB-0849-1846-8A5B-0F38F15905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D8FEB-DABD-4C4F-B339-BF64398DBB16}" type="datetimeFigureOut">
              <a:rPr kumimoji="1" lang="zh-CN" altLang="en-US" smtClean="0"/>
              <a:t>2019/12/4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0733AD6-6640-0B46-B3B6-F2D733650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A3FA263-484F-904D-A2CB-053DBBDFF2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E311B8-7B93-454B-B389-CB7FECF5639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48472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81A2BF62-B107-8142-8F01-A48DACAC882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BD597F3-6DC3-C24B-8A04-CC486DC2BF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4D7B977-D6AF-5B42-93A5-E13858FD9C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D8FEB-DABD-4C4F-B339-BF64398DBB16}" type="datetimeFigureOut">
              <a:rPr kumimoji="1" lang="zh-CN" altLang="en-US" smtClean="0"/>
              <a:t>2019/12/4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7D8B94E-63AE-CE44-B333-7754738242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831D5EA-6F60-ED4A-A31F-929A7A336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E311B8-7B93-454B-B389-CB7FECF5639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173878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1C0C871-1E85-7040-AB00-93FD00F3F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2E30683-03B9-5B41-BA55-943A7A581E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DC61951-AC4B-6649-A498-6E9DE31C91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D8FEB-DABD-4C4F-B339-BF64398DBB16}" type="datetimeFigureOut">
              <a:rPr kumimoji="1" lang="zh-CN" altLang="en-US" smtClean="0"/>
              <a:t>2019/12/4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9DAE1B3-CAD5-3444-843D-A5AEF30CE9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957D1FC-089B-B942-B72A-CE640DE73A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E311B8-7B93-454B-B389-CB7FECF5639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53864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D4B113-C2E2-D54B-A3AE-8120F43CFC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E1F67FB-2E66-A54E-9697-395D5E26E7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94C288B-1C1C-A746-ACBA-28D0301D8F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D8FEB-DABD-4C4F-B339-BF64398DBB16}" type="datetimeFigureOut">
              <a:rPr kumimoji="1" lang="zh-CN" altLang="en-US" smtClean="0"/>
              <a:t>2019/12/4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CEADBBB-991D-EB47-A048-B0DAE08734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D83E67E-32E6-864D-8B7E-380EF68B6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E311B8-7B93-454B-B389-CB7FECF5639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843044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6EDE12-7488-0449-82CC-B15BE4B92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6F7E262-0922-5D46-AE3B-397F51ADFD3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D91C39C-964C-1847-A933-FF6FCA66CA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90CA5E8-5703-5145-8873-83622A9A90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D8FEB-DABD-4C4F-B339-BF64398DBB16}" type="datetimeFigureOut">
              <a:rPr kumimoji="1" lang="zh-CN" altLang="en-US" smtClean="0"/>
              <a:t>2019/12/4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4ACD668-679C-1548-B6AC-9969090590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A5E3B66-6371-0849-BB23-DE45DB493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E311B8-7B93-454B-B389-CB7FECF5639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924374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394884E-E0E6-0640-AA24-2A6C1F2A38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704C90C-A054-F54F-9E99-FCFC174FED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D420717-F284-4143-9A68-9A989AEF22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C72A4C7A-E431-0D42-BA78-10D3C188150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E22DB3B-66BF-6D4F-9F06-46B12C893B6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A813A20F-2621-304B-8629-36C1B51D32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D8FEB-DABD-4C4F-B339-BF64398DBB16}" type="datetimeFigureOut">
              <a:rPr kumimoji="1" lang="zh-CN" altLang="en-US" smtClean="0"/>
              <a:t>2019/12/4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04766463-087D-6E4C-A8CB-B7B162819F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FC370FB7-B102-D14A-95C2-77A4F14042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E311B8-7B93-454B-B389-CB7FECF5639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053371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E087AE-BC9C-5340-8E12-1791904002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98F1FCC-F44C-4442-9085-74A0634EBD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D8FEB-DABD-4C4F-B339-BF64398DBB16}" type="datetimeFigureOut">
              <a:rPr kumimoji="1" lang="zh-CN" altLang="en-US" smtClean="0"/>
              <a:t>2019/12/4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8C28271-DF71-EA41-BDA6-43C089A894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934CBB2-821D-F548-8BD4-B84A80533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E311B8-7B93-454B-B389-CB7FECF5639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231780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337DAEFD-0E56-D540-B1D3-B824D14EE5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D8FEB-DABD-4C4F-B339-BF64398DBB16}" type="datetimeFigureOut">
              <a:rPr kumimoji="1" lang="zh-CN" altLang="en-US" smtClean="0"/>
              <a:t>2019/12/4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CC7D1C4D-06CB-3C43-A180-385A592B74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DE6C65A-3CAF-0F44-8CC9-09F7A7ACD2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E311B8-7B93-454B-B389-CB7FECF5639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647177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F430E44-3CF0-2F43-AFF5-CA748EA29D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F1A7F19-7E93-A942-9E51-2EA7107DF3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6179C2F-CCDA-8A42-955E-98C8FEC51A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34F76CF-826F-944A-8ECA-E47AA87B81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D8FEB-DABD-4C4F-B339-BF64398DBB16}" type="datetimeFigureOut">
              <a:rPr kumimoji="1" lang="zh-CN" altLang="en-US" smtClean="0"/>
              <a:t>2019/12/4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AA91840-B184-B542-8489-90E82D5C84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2BCABDF-2FF9-ED48-8AD4-EA1D04B6C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E311B8-7B93-454B-B389-CB7FECF5639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919285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A6BDE8-49B4-0140-AC66-A094098E86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A4CC9011-9671-B24A-807D-61C910C365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70467CD-245F-BF4F-AA82-3525103454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BB3CADB-91D5-284A-B42E-5B59D316F2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D8FEB-DABD-4C4F-B339-BF64398DBB16}" type="datetimeFigureOut">
              <a:rPr kumimoji="1" lang="zh-CN" altLang="en-US" smtClean="0"/>
              <a:t>2019/12/4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F1B15A6-4833-AB46-8795-600C336E5E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544B046-619C-8E4B-A105-B7887856C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E311B8-7B93-454B-B389-CB7FECF5639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965392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30061039-E92D-D144-ACBF-67F753560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F89A0FF-19C5-864D-BAB6-2844961CB6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24DD7E8-6AE9-7C43-ACA0-3190B1664F6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8D8FEB-DABD-4C4F-B339-BF64398DBB16}" type="datetimeFigureOut">
              <a:rPr kumimoji="1" lang="zh-CN" altLang="en-US" smtClean="0"/>
              <a:t>2019/12/4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256099E-3B23-7A49-8672-B73FCD9397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14ECF50-CF5C-4B44-BD0C-2F444C1973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E311B8-7B93-454B-B389-CB7FECF5639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277967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4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edcl/elasticsearch-analysis-ik/releases/download/v7.4.2/elasticsearch-analysis-ik-7.4.2.zip" TargetMode="External"/><Relationship Id="rId2" Type="http://schemas.openxmlformats.org/officeDocument/2006/relationships/hyperlink" Target="https://github.com/medcl/elasticsearch-analysis-ik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lasticsearch-cn/kibana/edit/cn/docs/console/keyboard-shortcuts.asciidoc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5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6.xml"/><Relationship Id="rId4" Type="http://schemas.openxmlformats.org/officeDocument/2006/relationships/image" Target="../media/image25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F9B4EE2F-5900-E14D-826C-72815B4CE5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kumimoji="1" lang="zh-CN" altLang="en-US" dirty="0">
                <a:solidFill>
                  <a:schemeClr val="accent1"/>
                </a:solidFill>
              </a:rPr>
              <a:t>总览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3AB9D07-3E9B-4043-ABB9-8E923720D2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r>
              <a:rPr lang="en-US" altLang="zh-CN" sz="2400" b="1" dirty="0"/>
              <a:t>Elasticsearch</a:t>
            </a:r>
            <a:r>
              <a:rPr lang="zh-CN" altLang="en-US" sz="2400" b="1" dirty="0"/>
              <a:t>是什么</a:t>
            </a:r>
            <a:endParaRPr lang="en-US" altLang="zh-CN" sz="2400" b="1" dirty="0"/>
          </a:p>
          <a:p>
            <a:pPr lvl="1"/>
            <a:r>
              <a:rPr lang="zh-CN" altLang="en-US" sz="2000" b="1" dirty="0"/>
              <a:t>基础概念</a:t>
            </a:r>
          </a:p>
          <a:p>
            <a:r>
              <a:rPr lang="zh-CN" altLang="en-US" sz="2400" b="1" dirty="0"/>
              <a:t>为什么要学习 </a:t>
            </a:r>
            <a:r>
              <a:rPr lang="en-US" altLang="zh-CN" sz="2400" b="1" dirty="0"/>
              <a:t>Elasticsearch</a:t>
            </a:r>
          </a:p>
          <a:p>
            <a:pPr lvl="1"/>
            <a:r>
              <a:rPr lang="en-US" altLang="zh-CN" sz="2000" b="1" dirty="0"/>
              <a:t>Elasticsearch</a:t>
            </a:r>
            <a:r>
              <a:rPr lang="zh-CN" altLang="en-US" sz="2000" b="1" dirty="0"/>
              <a:t>能做什么</a:t>
            </a:r>
            <a:endParaRPr lang="en-US" altLang="zh-CN" sz="2000" b="1" dirty="0"/>
          </a:p>
          <a:p>
            <a:r>
              <a:rPr lang="zh-CN" altLang="en-US" sz="2400" b="1" dirty="0"/>
              <a:t>今天的大纲</a:t>
            </a:r>
            <a:endParaRPr lang="en-US" altLang="zh-CN" sz="2400" b="1" dirty="0"/>
          </a:p>
          <a:p>
            <a:pPr lvl="1"/>
            <a:r>
              <a:rPr lang="zh-CN" altLang="en-US" sz="2000" b="1" dirty="0"/>
              <a:t>了解</a:t>
            </a:r>
            <a:r>
              <a:rPr lang="en-US" altLang="zh-CN" sz="2000" b="1" dirty="0"/>
              <a:t>Elasticsearch</a:t>
            </a:r>
            <a:r>
              <a:rPr lang="zh-CN" altLang="en-US" sz="2000" b="1" dirty="0"/>
              <a:t>的基本概念</a:t>
            </a:r>
          </a:p>
          <a:p>
            <a:pPr lvl="1"/>
            <a:r>
              <a:rPr lang="zh-CN" altLang="en-US" sz="2000" b="1" dirty="0"/>
              <a:t>穿插底层技术实现讲解，工作机制等</a:t>
            </a:r>
          </a:p>
          <a:p>
            <a:pPr lvl="1"/>
            <a:r>
              <a:rPr lang="zh-CN" altLang="en-US" sz="2000" b="1" dirty="0"/>
              <a:t>最后</a:t>
            </a:r>
            <a:r>
              <a:rPr lang="en-US" altLang="zh-CN" sz="2000" b="1" dirty="0"/>
              <a:t>show code</a:t>
            </a:r>
            <a:r>
              <a:rPr lang="zh-CN" altLang="en-US" sz="2000" b="1" dirty="0"/>
              <a:t>：小项目来增加理解</a:t>
            </a:r>
          </a:p>
          <a:p>
            <a:pPr lvl="1"/>
            <a:r>
              <a:rPr lang="en-US" altLang="zh-CN" sz="2000" b="1" dirty="0"/>
              <a:t>ES</a:t>
            </a:r>
            <a:r>
              <a:rPr lang="zh-CN" altLang="en-US" sz="2000" b="1" dirty="0"/>
              <a:t>安装、学习资料的分享和提问环节</a:t>
            </a:r>
          </a:p>
          <a:p>
            <a:pPr lvl="1"/>
            <a:endParaRPr lang="zh-CN" altLang="en-US" sz="2000" b="1" dirty="0"/>
          </a:p>
          <a:p>
            <a:pPr lvl="1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635458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8548811-ADE4-E14A-B5AE-C6042040B904}"/>
              </a:ext>
            </a:extLst>
          </p:cNvPr>
          <p:cNvSpPr txBox="1"/>
          <p:nvPr/>
        </p:nvSpPr>
        <p:spPr>
          <a:xfrm>
            <a:off x="863029" y="1012004"/>
            <a:ext cx="3416158" cy="47954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kumimoji="1" lang="en-US" altLang="zh-CN" sz="44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Elastic Search</a:t>
            </a:r>
            <a:r>
              <a:rPr kumimoji="1" lang="zh-CN" altLang="en-US" sz="44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版本及升级</a:t>
            </a:r>
          </a:p>
        </p:txBody>
      </p:sp>
      <p:graphicFrame>
        <p:nvGraphicFramePr>
          <p:cNvPr id="7" name="内容占位符 2">
            <a:extLst>
              <a:ext uri="{FF2B5EF4-FFF2-40B4-BE49-F238E27FC236}">
                <a16:creationId xmlns:a16="http://schemas.microsoft.com/office/drawing/2014/main" id="{C7A1F188-74AF-4355-AE27-BB4DF814E1E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6688451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071117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BBB648B-DE38-FA44-B4B3-B51209B0FC91}"/>
              </a:ext>
            </a:extLst>
          </p:cNvPr>
          <p:cNvSpPr txBox="1"/>
          <p:nvPr/>
        </p:nvSpPr>
        <p:spPr>
          <a:xfrm>
            <a:off x="863029" y="1012004"/>
            <a:ext cx="3416158" cy="47954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kumimoji="1" lang="en-US" altLang="zh-CN" sz="44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Elastic Search</a:t>
            </a:r>
            <a:r>
              <a:rPr kumimoji="1" lang="zh-CN" altLang="en-US" sz="44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版本及升级</a:t>
            </a:r>
          </a:p>
        </p:txBody>
      </p:sp>
      <p:graphicFrame>
        <p:nvGraphicFramePr>
          <p:cNvPr id="6" name="内容占位符 2">
            <a:extLst>
              <a:ext uri="{FF2B5EF4-FFF2-40B4-BE49-F238E27FC236}">
                <a16:creationId xmlns:a16="http://schemas.microsoft.com/office/drawing/2014/main" id="{5C6BCC66-BC1E-4678-9577-8D2E1E54C95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53443684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363777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B7157DC4-4844-5244-8767-787F3CB402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8400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kumimoji="1" lang="en-US" altLang="zh-CN" sz="5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Elasticsearch</a:t>
            </a:r>
            <a:r>
              <a:rPr kumimoji="1" lang="zh-CN" altLang="en-US" sz="5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生态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78929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34348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B3EC3ED-72AC-5A46-B130-DEB4763F62D1}"/>
              </a:ext>
            </a:extLst>
          </p:cNvPr>
          <p:cNvSpPr txBox="1"/>
          <p:nvPr/>
        </p:nvSpPr>
        <p:spPr>
          <a:xfrm>
            <a:off x="526073" y="466578"/>
            <a:ext cx="11139854" cy="9304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kumimoji="1" lang="en-US" altLang="zh-CN" sz="5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Elasticsearch</a:t>
            </a:r>
            <a:r>
              <a:rPr kumimoji="1" lang="zh-CN" altLang="en-US" sz="5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生态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144863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A57FB36D-FA59-2B4C-9CF9-73BC8F6EFA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87248" y="2509911"/>
            <a:ext cx="7762404" cy="399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6770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F68D3919-A50A-B94A-8B68-648E252CE27C}"/>
              </a:ext>
            </a:extLst>
          </p:cNvPr>
          <p:cNvSpPr txBox="1"/>
          <p:nvPr/>
        </p:nvSpPr>
        <p:spPr>
          <a:xfrm>
            <a:off x="712940" y="832188"/>
            <a:ext cx="100400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/>
              <a:t>Logstash</a:t>
            </a:r>
            <a:r>
              <a:rPr kumimoji="1" lang="zh-CN" altLang="en-US" sz="2800" dirty="0"/>
              <a:t> 数据处理管道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66A0ABE-76D3-0C45-9E4D-7BEA21C4B4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940" y="1694319"/>
            <a:ext cx="11303000" cy="454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1024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484BBC-DB5F-1146-BA56-4BCF8D36B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Kibana:</a:t>
            </a:r>
            <a:r>
              <a:rPr kumimoji="1" lang="zh-CN" altLang="en-US" dirty="0"/>
              <a:t>可视化分析工具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664F4A69-67A3-7645-B0EF-48CCD55601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85990" y="1690688"/>
            <a:ext cx="10309921" cy="448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8736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DA95E047-E192-CE41-9519-BB9F1D8887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766318"/>
            <a:ext cx="10515600" cy="3793545"/>
          </a:xfrm>
          <a:prstGeom prst="rect">
            <a:avLst/>
          </a:prstGeom>
        </p:spPr>
      </p:pic>
      <p:sp>
        <p:nvSpPr>
          <p:cNvPr id="4" name="标题 1">
            <a:extLst>
              <a:ext uri="{FF2B5EF4-FFF2-40B4-BE49-F238E27FC236}">
                <a16:creationId xmlns:a16="http://schemas.microsoft.com/office/drawing/2014/main" id="{343C9868-FEB1-374B-A740-7764A84C10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751236"/>
          </a:xfrm>
        </p:spPr>
        <p:txBody>
          <a:bodyPr>
            <a:normAutofit/>
          </a:bodyPr>
          <a:lstStyle/>
          <a:p>
            <a:r>
              <a:rPr kumimoji="1" lang="en-US" altLang="zh-CN" sz="2800" dirty="0"/>
              <a:t>ELK</a:t>
            </a:r>
            <a:r>
              <a:rPr kumimoji="1" lang="zh-CN" altLang="en-US" sz="2800" dirty="0"/>
              <a:t>客户及应用场景</a:t>
            </a:r>
          </a:p>
        </p:txBody>
      </p:sp>
    </p:spTree>
    <p:extLst>
      <p:ext uri="{BB962C8B-B14F-4D97-AF65-F5344CB8AC3E}">
        <p14:creationId xmlns:p14="http://schemas.microsoft.com/office/powerpoint/2010/main" val="4943366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45B74EA0-C3F7-5645-A26C-543F0E856B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8400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kumimoji="1" lang="en-US" altLang="zh-CN" sz="5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Elasticseach</a:t>
            </a:r>
            <a:r>
              <a:rPr kumimoji="1" lang="zh-CN" altLang="en-US" sz="5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安装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62573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E945EAD2-A6DE-654F-BB56-EBB438650B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8969" y="1553227"/>
            <a:ext cx="10061320" cy="4623736"/>
          </a:xfrm>
          <a:prstGeom prst="rect">
            <a:avLst/>
          </a:prstGeom>
        </p:spPr>
      </p:pic>
      <p:sp>
        <p:nvSpPr>
          <p:cNvPr id="4" name="标题 1">
            <a:extLst>
              <a:ext uri="{FF2B5EF4-FFF2-40B4-BE49-F238E27FC236}">
                <a16:creationId xmlns:a16="http://schemas.microsoft.com/office/drawing/2014/main" id="{05898C22-D278-3646-884B-3C1605F362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751236"/>
          </a:xfrm>
        </p:spPr>
        <p:txBody>
          <a:bodyPr>
            <a:normAutofit/>
          </a:bodyPr>
          <a:lstStyle/>
          <a:p>
            <a:r>
              <a:rPr kumimoji="1" lang="en-US" altLang="zh-CN" sz="2800" dirty="0"/>
              <a:t>Elastic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search</a:t>
            </a:r>
            <a:r>
              <a:rPr kumimoji="1" lang="zh-CN" altLang="en-US" sz="2800" dirty="0"/>
              <a:t>文件目录结构</a:t>
            </a:r>
          </a:p>
        </p:txBody>
      </p:sp>
    </p:spTree>
    <p:extLst>
      <p:ext uri="{BB962C8B-B14F-4D97-AF65-F5344CB8AC3E}">
        <p14:creationId xmlns:p14="http://schemas.microsoft.com/office/powerpoint/2010/main" val="41107845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D313B29F-E361-A041-9CCB-7D52FD4EDF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kumimoji="1" lang="zh-CN" altLang="en-US">
                <a:solidFill>
                  <a:srgbClr val="FFFFFF"/>
                </a:solidFill>
              </a:rPr>
              <a:t>参数配置建议</a:t>
            </a:r>
          </a:p>
        </p:txBody>
      </p:sp>
      <p:graphicFrame>
        <p:nvGraphicFramePr>
          <p:cNvPr id="9" name="内容占位符 6">
            <a:extLst>
              <a:ext uri="{FF2B5EF4-FFF2-40B4-BE49-F238E27FC236}">
                <a16:creationId xmlns:a16="http://schemas.microsoft.com/office/drawing/2014/main" id="{209425DE-69F2-47DC-96AA-EC973215766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60702033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061934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84860832-27F3-4D30-9288-7521D24915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6DAAD4DA-AA9F-4A4D-AD0B-0FB2286B3D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A4F5EC98-FDFD-4158-9C16-CD770B1F2A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26D1C0DA-68C2-40A2-BCCA-D14FB5EF2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1B67FFD7-72F1-4435-9C33-DFFE87F9C8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15CE66C6-629F-44D9-A0BC-D2F4E7AF5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FEAAAFC3-1B1C-4F1C-AC4E-ED0ACA4AEE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E2C81DA9-A0C9-4C54-A2F0-A3EC14F2B8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B7EA41DD-7957-42FB-BD48-E502F81F6C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3">
              <a:extLst>
                <a:ext uri="{FF2B5EF4-FFF2-40B4-BE49-F238E27FC236}">
                  <a16:creationId xmlns:a16="http://schemas.microsoft.com/office/drawing/2014/main" id="{E33D6F3E-9CCB-4053-B8C1-5260829C80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4">
              <a:extLst>
                <a:ext uri="{FF2B5EF4-FFF2-40B4-BE49-F238E27FC236}">
                  <a16:creationId xmlns:a16="http://schemas.microsoft.com/office/drawing/2014/main" id="{D533B393-4D8F-4FB8-AA9D-BA218F4435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5">
              <a:extLst>
                <a:ext uri="{FF2B5EF4-FFF2-40B4-BE49-F238E27FC236}">
                  <a16:creationId xmlns:a16="http://schemas.microsoft.com/office/drawing/2014/main" id="{433765B0-52BC-4442-BC45-8EDFBF5933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6">
              <a:extLst>
                <a:ext uri="{FF2B5EF4-FFF2-40B4-BE49-F238E27FC236}">
                  <a16:creationId xmlns:a16="http://schemas.microsoft.com/office/drawing/2014/main" id="{B911B231-DD22-4BC7-A325-2B68314818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7">
              <a:extLst>
                <a:ext uri="{FF2B5EF4-FFF2-40B4-BE49-F238E27FC236}">
                  <a16:creationId xmlns:a16="http://schemas.microsoft.com/office/drawing/2014/main" id="{800DA13B-507D-4901-AF60-F99485FC1B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8">
              <a:extLst>
                <a:ext uri="{FF2B5EF4-FFF2-40B4-BE49-F238E27FC236}">
                  <a16:creationId xmlns:a16="http://schemas.microsoft.com/office/drawing/2014/main" id="{DAB727E1-099C-4F62-9ED1-46CD895C64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19">
              <a:extLst>
                <a:ext uri="{FF2B5EF4-FFF2-40B4-BE49-F238E27FC236}">
                  <a16:creationId xmlns:a16="http://schemas.microsoft.com/office/drawing/2014/main" id="{4D1E585E-A63F-42DE-BF5F-B0B390B298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0">
              <a:extLst>
                <a:ext uri="{FF2B5EF4-FFF2-40B4-BE49-F238E27FC236}">
                  <a16:creationId xmlns:a16="http://schemas.microsoft.com/office/drawing/2014/main" id="{D8FCC810-4482-4E43-9102-2B87386E71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accent1">
                  <a:alpha val="12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1">
              <a:extLst>
                <a:ext uri="{FF2B5EF4-FFF2-40B4-BE49-F238E27FC236}">
                  <a16:creationId xmlns:a16="http://schemas.microsoft.com/office/drawing/2014/main" id="{EC977192-4383-4D76-8DB3-B93ADD7397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2">
              <a:extLst>
                <a:ext uri="{FF2B5EF4-FFF2-40B4-BE49-F238E27FC236}">
                  <a16:creationId xmlns:a16="http://schemas.microsoft.com/office/drawing/2014/main" id="{09DCD44A-4779-4898-862E-A220810CA8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1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eform 23">
              <a:extLst>
                <a:ext uri="{FF2B5EF4-FFF2-40B4-BE49-F238E27FC236}">
                  <a16:creationId xmlns:a16="http://schemas.microsoft.com/office/drawing/2014/main" id="{F7516DF1-08D6-4FF0-A1A1-95A260F1D4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1" name="Freeform 24">
              <a:extLst>
                <a:ext uri="{FF2B5EF4-FFF2-40B4-BE49-F238E27FC236}">
                  <a16:creationId xmlns:a16="http://schemas.microsoft.com/office/drawing/2014/main" id="{F74092EA-F950-4DF2-8646-60F26E811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" name="Freeform 25">
              <a:extLst>
                <a:ext uri="{FF2B5EF4-FFF2-40B4-BE49-F238E27FC236}">
                  <a16:creationId xmlns:a16="http://schemas.microsoft.com/office/drawing/2014/main" id="{09A3177B-1E64-4081-B8C6-3D7C8786D6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6" name="文本框 5">
            <a:extLst>
              <a:ext uri="{FF2B5EF4-FFF2-40B4-BE49-F238E27FC236}">
                <a16:creationId xmlns:a16="http://schemas.microsoft.com/office/drawing/2014/main" id="{69621740-2690-9C40-99EA-1A070CA42D55}"/>
              </a:ext>
            </a:extLst>
          </p:cNvPr>
          <p:cNvSpPr txBox="1"/>
          <p:nvPr/>
        </p:nvSpPr>
        <p:spPr>
          <a:xfrm>
            <a:off x="4069080" y="630936"/>
            <a:ext cx="6675120" cy="13533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kumimoji="1" lang="en-US" altLang="zh-CN" sz="4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Elasticsearch</a:t>
            </a:r>
            <a:r>
              <a:rPr kumimoji="1" lang="zh-CN" altLang="en-US" sz="4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是什么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E1589F2-CA87-D54A-BA05-5FFFFDCF74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9080" y="2157984"/>
            <a:ext cx="6675120" cy="3895344"/>
          </a:xfrm>
        </p:spPr>
        <p:txBody>
          <a:bodyPr vert="horz" lIns="91440" tIns="45720" rIns="91440" bIns="45720" rtlCol="0" anchor="ctr">
            <a:normAutofit fontScale="92500"/>
          </a:bodyPr>
          <a:lstStyle/>
          <a:p>
            <a:r>
              <a:rPr kumimoji="1" lang="en-US" altLang="zh-CN" sz="2200" dirty="0"/>
              <a:t>Elasticsearch </a:t>
            </a:r>
            <a:r>
              <a:rPr kumimoji="1" lang="zh-CN" altLang="en-US" sz="2200" dirty="0"/>
              <a:t>是一款非常强大的开源搜索及分析引擎。可以帮助你从海量数据中，快速找到相关的信息</a:t>
            </a:r>
            <a:endParaRPr kumimoji="1" lang="en-US" altLang="zh-CN" sz="2200" dirty="0"/>
          </a:p>
          <a:p>
            <a:r>
              <a:rPr kumimoji="1" lang="en-US" altLang="zh-CN" sz="2200" dirty="0"/>
              <a:t>Elasticsearch</a:t>
            </a:r>
            <a:r>
              <a:rPr kumimoji="1" lang="zh-CN" altLang="en-US" sz="2200" dirty="0"/>
              <a:t>是一个非常强大的开源可扩展的全文检索引擎，</a:t>
            </a:r>
            <a:r>
              <a:rPr lang="zh-CN" altLang="en-US" sz="2200" dirty="0"/>
              <a:t>使用</a:t>
            </a:r>
            <a:r>
              <a:rPr lang="en-US" altLang="zh-CN" sz="2200" dirty="0"/>
              <a:t>Java</a:t>
            </a:r>
            <a:r>
              <a:rPr lang="zh-CN" altLang="en-US" sz="2200" dirty="0"/>
              <a:t>开发并使用 </a:t>
            </a:r>
            <a:r>
              <a:rPr lang="en-US" altLang="zh-CN" sz="2200" dirty="0"/>
              <a:t>Lucene </a:t>
            </a:r>
            <a:r>
              <a:rPr lang="zh-CN" altLang="en-US" sz="2200" dirty="0"/>
              <a:t>作为其核心来实现所有索引和搜索的功能，但是它的目的是通过简单的</a:t>
            </a:r>
            <a:r>
              <a:rPr lang="en-US" altLang="zh-CN" sz="2200" dirty="0"/>
              <a:t>RESTful API</a:t>
            </a:r>
            <a:r>
              <a:rPr lang="zh-CN" altLang="en-US" sz="2200" dirty="0"/>
              <a:t>来隐藏</a:t>
            </a:r>
            <a:r>
              <a:rPr lang="en-US" altLang="zh-CN" sz="2200" dirty="0"/>
              <a:t>Lucene</a:t>
            </a:r>
            <a:r>
              <a:rPr lang="zh-CN" altLang="en-US" sz="2200" dirty="0"/>
              <a:t>的复杂性，从而让全文搜索变得简单。</a:t>
            </a:r>
            <a:endParaRPr lang="en-US" altLang="zh-CN" sz="2200" dirty="0"/>
          </a:p>
          <a:p>
            <a:pPr lvl="1"/>
            <a:r>
              <a:rPr lang="zh-CN" altLang="en-US" sz="2200" dirty="0"/>
              <a:t>分布式的实时文件存储，每个字段都被索引并可被搜索</a:t>
            </a:r>
            <a:endParaRPr lang="en-US" altLang="zh-CN" sz="2200" dirty="0"/>
          </a:p>
          <a:p>
            <a:pPr lvl="1"/>
            <a:r>
              <a:rPr lang="zh-CN" altLang="en-US" sz="2200" dirty="0"/>
              <a:t>分布式的实时分析搜索引擎</a:t>
            </a:r>
            <a:endParaRPr lang="en-US" altLang="zh-CN" sz="2200" dirty="0"/>
          </a:p>
          <a:p>
            <a:pPr lvl="1"/>
            <a:r>
              <a:rPr lang="zh-CN" altLang="en-US" sz="2200" dirty="0"/>
              <a:t>可以扩展到上百台服务器，处理</a:t>
            </a:r>
            <a:r>
              <a:rPr lang="en-US" altLang="zh-CN" sz="2200" dirty="0"/>
              <a:t>PB</a:t>
            </a:r>
            <a:r>
              <a:rPr lang="zh-CN" altLang="en-US" sz="2200" dirty="0"/>
              <a:t>级结构化或非结构化数据</a:t>
            </a:r>
            <a:endParaRPr lang="en-US" altLang="zh-CN" sz="2200" dirty="0"/>
          </a:p>
        </p:txBody>
      </p:sp>
    </p:spTree>
    <p:extLst>
      <p:ext uri="{BB962C8B-B14F-4D97-AF65-F5344CB8AC3E}">
        <p14:creationId xmlns:p14="http://schemas.microsoft.com/office/powerpoint/2010/main" val="11331348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B46C582-5BA5-C44C-B5EA-E9280BE990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zh-CN" altLang="en-US" sz="2400" dirty="0">
                <a:solidFill>
                  <a:schemeClr val="bg2">
                    <a:lumMod val="25000"/>
                  </a:schemeClr>
                </a:solidFill>
              </a:rPr>
              <a:t>在安装完</a:t>
            </a:r>
            <a:r>
              <a:rPr kumimoji="1" lang="en-US" altLang="zh-CN" sz="2400" dirty="0">
                <a:solidFill>
                  <a:schemeClr val="bg2">
                    <a:lumMod val="25000"/>
                  </a:schemeClr>
                </a:solidFill>
              </a:rPr>
              <a:t>ES</a:t>
            </a:r>
            <a:r>
              <a:rPr kumimoji="1" lang="zh-CN" altLang="en-US" sz="2400" dirty="0">
                <a:solidFill>
                  <a:schemeClr val="bg2">
                    <a:lumMod val="25000"/>
                  </a:schemeClr>
                </a:solidFill>
              </a:rPr>
              <a:t>后，这里安装一下</a:t>
            </a:r>
            <a:r>
              <a:rPr kumimoji="1" lang="en-US" altLang="zh-CN" sz="2400" dirty="0">
                <a:solidFill>
                  <a:schemeClr val="bg2">
                    <a:lumMod val="25000"/>
                  </a:schemeClr>
                </a:solidFill>
              </a:rPr>
              <a:t>es</a:t>
            </a:r>
            <a:r>
              <a:rPr kumimoji="1" lang="zh-CN" altLang="en-US" sz="2400" dirty="0">
                <a:solidFill>
                  <a:schemeClr val="bg2">
                    <a:lumMod val="25000"/>
                  </a:schemeClr>
                </a:solidFill>
              </a:rPr>
              <a:t>的</a:t>
            </a:r>
            <a:r>
              <a:rPr kumimoji="1" lang="en-US" altLang="zh-CN" sz="2400" dirty="0" err="1">
                <a:solidFill>
                  <a:schemeClr val="bg2">
                    <a:lumMod val="25000"/>
                  </a:schemeClr>
                </a:solidFill>
              </a:rPr>
              <a:t>ik</a:t>
            </a:r>
            <a:r>
              <a:rPr kumimoji="1" lang="zh-CN" altLang="en-US" sz="2400" dirty="0">
                <a:solidFill>
                  <a:schemeClr val="bg2">
                    <a:lumMod val="25000"/>
                  </a:schemeClr>
                </a:solidFill>
              </a:rPr>
              <a:t>分词器（</a:t>
            </a:r>
            <a:r>
              <a:rPr kumimoji="1" lang="en-US" altLang="zh-CN" sz="2400" dirty="0">
                <a:solidFill>
                  <a:schemeClr val="bg2">
                    <a:lumMod val="25000"/>
                  </a:schemeClr>
                </a:solidFill>
              </a:rPr>
              <a:t>analyzer</a:t>
            </a:r>
            <a:r>
              <a:rPr kumimoji="1" lang="zh-CN" altLang="en-US" sz="2400" dirty="0">
                <a:solidFill>
                  <a:schemeClr val="bg2">
                    <a:lumMod val="25000"/>
                  </a:schemeClr>
                </a:solidFill>
              </a:rPr>
              <a:t>）</a:t>
            </a:r>
            <a:endParaRPr kumimoji="1" lang="en-US" altLang="zh-CN" sz="2400" dirty="0">
              <a:solidFill>
                <a:schemeClr val="bg2">
                  <a:lumMod val="25000"/>
                </a:schemeClr>
              </a:solidFill>
            </a:endParaRPr>
          </a:p>
          <a:p>
            <a:r>
              <a:rPr kumimoji="1" lang="zh-CN" altLang="en-US" sz="2400" dirty="0">
                <a:solidFill>
                  <a:schemeClr val="bg2">
                    <a:lumMod val="25000"/>
                  </a:schemeClr>
                </a:solidFill>
              </a:rPr>
              <a:t>中文分词的难点</a:t>
            </a:r>
            <a:endParaRPr kumimoji="1" lang="en-US" altLang="zh-CN" sz="2400" dirty="0">
              <a:solidFill>
                <a:schemeClr val="bg2">
                  <a:lumMod val="25000"/>
                </a:schemeClr>
              </a:solidFill>
            </a:endParaRPr>
          </a:p>
          <a:p>
            <a:pPr lvl="1"/>
            <a:r>
              <a:rPr kumimoji="1" lang="zh-CN" altLang="en-US" sz="2000" dirty="0">
                <a:solidFill>
                  <a:schemeClr val="bg2">
                    <a:lumMod val="25000"/>
                  </a:schemeClr>
                </a:solidFill>
              </a:rPr>
              <a:t>中文句子，切分成一个一个词（不是字）</a:t>
            </a:r>
            <a:endParaRPr kumimoji="1" lang="en-US" altLang="zh-CN" sz="2000" dirty="0">
              <a:solidFill>
                <a:schemeClr val="bg2">
                  <a:lumMod val="25000"/>
                </a:schemeClr>
              </a:solidFill>
            </a:endParaRPr>
          </a:p>
          <a:p>
            <a:pPr lvl="1"/>
            <a:r>
              <a:rPr kumimoji="1" lang="zh-CN" altLang="en-US" sz="2000" dirty="0">
                <a:solidFill>
                  <a:schemeClr val="bg2">
                    <a:lumMod val="25000"/>
                  </a:schemeClr>
                </a:solidFill>
              </a:rPr>
              <a:t>英文中，单词自然由空格作为分隔</a:t>
            </a:r>
            <a:endParaRPr kumimoji="1" lang="en-US" altLang="zh-CN" sz="2000" dirty="0">
              <a:solidFill>
                <a:schemeClr val="bg2">
                  <a:lumMod val="25000"/>
                </a:schemeClr>
              </a:solidFill>
            </a:endParaRPr>
          </a:p>
          <a:p>
            <a:pPr lvl="1"/>
            <a:r>
              <a:rPr kumimoji="1" lang="zh-CN" altLang="en-US" sz="2000" dirty="0">
                <a:solidFill>
                  <a:schemeClr val="bg2">
                    <a:lumMod val="25000"/>
                  </a:schemeClr>
                </a:solidFill>
              </a:rPr>
              <a:t>一句中文，不同的分词可能存在不同的理解</a:t>
            </a:r>
            <a:endParaRPr kumimoji="1" lang="en-US" altLang="zh-CN" sz="2000" dirty="0">
              <a:solidFill>
                <a:schemeClr val="bg2">
                  <a:lumMod val="25000"/>
                </a:schemeClr>
              </a:solidFill>
            </a:endParaRPr>
          </a:p>
          <a:p>
            <a:pPr lvl="2"/>
            <a:r>
              <a:rPr kumimoji="1" lang="zh-CN" altLang="en-US" sz="1800" dirty="0">
                <a:solidFill>
                  <a:schemeClr val="bg2">
                    <a:lumMod val="25000"/>
                  </a:schemeClr>
                </a:solidFill>
              </a:rPr>
              <a:t>这个苹果，不大好吃！</a:t>
            </a:r>
            <a:endParaRPr kumimoji="1" lang="en-US" altLang="zh-CN" sz="1800" dirty="0">
              <a:solidFill>
                <a:schemeClr val="bg2">
                  <a:lumMod val="25000"/>
                </a:schemeClr>
              </a:solidFill>
            </a:endParaRPr>
          </a:p>
          <a:p>
            <a:pPr lvl="2"/>
            <a:r>
              <a:rPr kumimoji="1" lang="zh-CN" altLang="en-US" sz="1800" dirty="0">
                <a:solidFill>
                  <a:schemeClr val="bg2">
                    <a:lumMod val="25000"/>
                  </a:schemeClr>
                </a:solidFill>
              </a:rPr>
              <a:t>这个苹果，不大，好吃！</a:t>
            </a:r>
            <a:endParaRPr kumimoji="1" lang="en-US" altLang="zh-CN" sz="1800" dirty="0">
              <a:solidFill>
                <a:schemeClr val="bg2">
                  <a:lumMod val="25000"/>
                </a:schemeClr>
              </a:solidFill>
            </a:endParaRPr>
          </a:p>
          <a:p>
            <a:r>
              <a:rPr kumimoji="1" lang="en-US" altLang="zh-CN" sz="2400" dirty="0">
                <a:solidFill>
                  <a:schemeClr val="bg2">
                    <a:lumMod val="25000"/>
                  </a:schemeClr>
                </a:solidFill>
              </a:rPr>
              <a:t>IK</a:t>
            </a:r>
            <a:r>
              <a:rPr kumimoji="1" lang="zh-CN" altLang="en-US" sz="2400" dirty="0">
                <a:solidFill>
                  <a:schemeClr val="bg2">
                    <a:lumMod val="25000"/>
                  </a:schemeClr>
                </a:solidFill>
              </a:rPr>
              <a:t>分词器</a:t>
            </a:r>
            <a:endParaRPr kumimoji="1" lang="en-US" altLang="zh-CN" sz="2400" dirty="0">
              <a:solidFill>
                <a:schemeClr val="bg2">
                  <a:lumMod val="25000"/>
                </a:schemeClr>
              </a:solidFill>
            </a:endParaRPr>
          </a:p>
          <a:p>
            <a:pPr lvl="1"/>
            <a:r>
              <a:rPr kumimoji="1" lang="zh-CN" altLang="en-US" sz="2000" dirty="0">
                <a:solidFill>
                  <a:schemeClr val="bg2">
                    <a:lumMod val="25000"/>
                  </a:schemeClr>
                </a:solidFill>
              </a:rPr>
              <a:t>支持自定义词库，支持热更新分词字典</a:t>
            </a:r>
            <a:endParaRPr kumimoji="1" lang="en-US" altLang="zh-CN" sz="2000" dirty="0">
              <a:solidFill>
                <a:schemeClr val="bg2">
                  <a:lumMod val="25000"/>
                </a:schemeClr>
              </a:solidFill>
            </a:endParaRPr>
          </a:p>
          <a:p>
            <a:pPr lvl="1"/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https://github.com/medcl/elasticsearch-analysis-ik</a:t>
            </a:r>
            <a:endParaRPr lang="en-US" altLang="zh-CN" sz="2000" dirty="0">
              <a:solidFill>
                <a:schemeClr val="bg2">
                  <a:lumMod val="25000"/>
                </a:schemeClr>
              </a:solidFill>
            </a:endParaRPr>
          </a:p>
          <a:p>
            <a:pPr lvl="1"/>
            <a:r>
              <a:rPr kumimoji="1" lang="zh-CN" altLang="en-US" sz="2000" dirty="0">
                <a:solidFill>
                  <a:schemeClr val="bg2">
                    <a:lumMod val="25000"/>
                  </a:schemeClr>
                </a:solidFill>
              </a:rPr>
              <a:t>执行  </a:t>
            </a:r>
            <a:r>
              <a:rPr kumimoji="1" lang="en-US" altLang="zh-CN" sz="2000" dirty="0">
                <a:solidFill>
                  <a:schemeClr val="bg2">
                    <a:lumMod val="25000"/>
                  </a:schemeClr>
                </a:solidFill>
              </a:rPr>
              <a:t>bin/</a:t>
            </a:r>
            <a:r>
              <a:rPr kumimoji="1" lang="en-US" altLang="zh-CN" sz="2000" dirty="0" err="1">
                <a:solidFill>
                  <a:schemeClr val="bg2">
                    <a:lumMod val="25000"/>
                  </a:schemeClr>
                </a:solidFill>
              </a:rPr>
              <a:t>elasticsearch</a:t>
            </a:r>
            <a:r>
              <a:rPr kumimoji="1" lang="en-US" altLang="zh-CN" sz="2000" dirty="0">
                <a:solidFill>
                  <a:schemeClr val="bg2">
                    <a:lumMod val="25000"/>
                  </a:schemeClr>
                </a:solidFill>
              </a:rPr>
              <a:t>-plugin install </a:t>
            </a:r>
            <a:r>
              <a:rPr kumimoji="1" lang="en-US" altLang="zh-CN" sz="2000" dirty="0">
                <a:solidFill>
                  <a:schemeClr val="bg2">
                    <a:lumMod val="2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https://github.com/medcl/elasticsearch-analysis-ik/releases/download/v7.4.2/elasticsearch-analysis-ik-7.4.2.zip</a:t>
            </a:r>
            <a:endParaRPr kumimoji="1" lang="en-US" altLang="zh-CN" sz="2000" dirty="0">
              <a:solidFill>
                <a:schemeClr val="bg2">
                  <a:lumMod val="25000"/>
                </a:schemeClr>
              </a:solidFill>
            </a:endParaRPr>
          </a:p>
          <a:p>
            <a:pPr lvl="1"/>
            <a:r>
              <a:rPr kumimoji="1" lang="zh-CN" altLang="en-US" sz="2000" dirty="0">
                <a:solidFill>
                  <a:schemeClr val="bg2">
                    <a:lumMod val="25000"/>
                  </a:schemeClr>
                </a:solidFill>
              </a:rPr>
              <a:t>输入</a:t>
            </a:r>
            <a:r>
              <a:rPr kumimoji="1" lang="en-US" altLang="zh-CN" sz="2000" dirty="0">
                <a:solidFill>
                  <a:schemeClr val="bg2">
                    <a:lumMod val="25000"/>
                  </a:schemeClr>
                </a:solidFill>
              </a:rPr>
              <a:t>y</a:t>
            </a:r>
            <a:r>
              <a:rPr kumimoji="1" lang="zh-CN" altLang="en-US" sz="2000" dirty="0">
                <a:solidFill>
                  <a:schemeClr val="bg2">
                    <a:lumMod val="25000"/>
                  </a:schemeClr>
                </a:solidFill>
              </a:rPr>
              <a:t>确定安装，等待安装完成后使用</a:t>
            </a:r>
            <a:r>
              <a:rPr lang="en-US" altLang="zh-CN" dirty="0">
                <a:solidFill>
                  <a:schemeClr val="bg2">
                    <a:lumMod val="25000"/>
                  </a:schemeClr>
                </a:solidFill>
              </a:rPr>
              <a:t>./</a:t>
            </a:r>
            <a:r>
              <a:rPr lang="en-US" altLang="zh-CN" dirty="0" err="1">
                <a:solidFill>
                  <a:schemeClr val="bg2">
                    <a:lumMod val="25000"/>
                  </a:schemeClr>
                </a:solidFill>
              </a:rPr>
              <a:t>elasticsearch</a:t>
            </a:r>
            <a:r>
              <a:rPr lang="en-US" altLang="zh-CN" dirty="0">
                <a:solidFill>
                  <a:schemeClr val="bg2">
                    <a:lumMod val="25000"/>
                  </a:schemeClr>
                </a:solidFill>
              </a:rPr>
              <a:t>-plugin list</a:t>
            </a:r>
            <a:r>
              <a:rPr lang="zh-CN" altLang="en-US" dirty="0">
                <a:solidFill>
                  <a:schemeClr val="bg2">
                    <a:lumMod val="25000"/>
                  </a:schemeClr>
                </a:solidFill>
              </a:rPr>
              <a:t>查看插件</a:t>
            </a:r>
            <a:endParaRPr kumimoji="1" lang="en-US" altLang="zh-CN" sz="2000" dirty="0">
              <a:solidFill>
                <a:schemeClr val="bg2">
                  <a:lumMod val="25000"/>
                </a:schemeClr>
              </a:solidFill>
            </a:endParaRPr>
          </a:p>
          <a:p>
            <a:pPr lvl="1"/>
            <a:endParaRPr kumimoji="1" lang="en-US" altLang="zh-CN" sz="2000" dirty="0">
              <a:solidFill>
                <a:schemeClr val="bg2">
                  <a:lumMod val="25000"/>
                </a:schemeClr>
              </a:solidFill>
            </a:endParaRPr>
          </a:p>
          <a:p>
            <a:pPr marL="914400" lvl="2" indent="0">
              <a:buNone/>
            </a:pPr>
            <a:endParaRPr kumimoji="1" lang="en-US" altLang="zh-CN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D59AB451-3864-B140-B0F1-463735A744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751236"/>
          </a:xfrm>
        </p:spPr>
        <p:txBody>
          <a:bodyPr>
            <a:normAutofit/>
          </a:bodyPr>
          <a:lstStyle/>
          <a:p>
            <a:r>
              <a:rPr kumimoji="1" lang="zh-CN" altLang="en-US" sz="2800" dirty="0"/>
              <a:t>安装</a:t>
            </a:r>
            <a:r>
              <a:rPr kumimoji="1" lang="en-US" altLang="zh-CN" sz="2800" dirty="0" err="1"/>
              <a:t>ik</a:t>
            </a:r>
            <a:r>
              <a:rPr kumimoji="1" lang="zh-CN" altLang="en-US" sz="2800" dirty="0"/>
              <a:t>分词器插件</a:t>
            </a:r>
          </a:p>
        </p:txBody>
      </p:sp>
    </p:spTree>
    <p:extLst>
      <p:ext uri="{BB962C8B-B14F-4D97-AF65-F5344CB8AC3E}">
        <p14:creationId xmlns:p14="http://schemas.microsoft.com/office/powerpoint/2010/main" val="25761807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1204A669-9C87-9246-91DA-7ED2502E05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39293"/>
          <a:stretch/>
        </p:blipFill>
        <p:spPr>
          <a:xfrm>
            <a:off x="713367" y="1590805"/>
            <a:ext cx="6326260" cy="4586158"/>
          </a:xfrm>
          <a:prstGeom prst="rect">
            <a:avLst/>
          </a:prstGeom>
        </p:spPr>
      </p:pic>
      <p:sp>
        <p:nvSpPr>
          <p:cNvPr id="4" name="标题 1">
            <a:extLst>
              <a:ext uri="{FF2B5EF4-FFF2-40B4-BE49-F238E27FC236}">
                <a16:creationId xmlns:a16="http://schemas.microsoft.com/office/drawing/2014/main" id="{B99FBEAF-6EA4-FE43-B4AB-8FE0A23E50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751236"/>
          </a:xfrm>
        </p:spPr>
        <p:txBody>
          <a:bodyPr>
            <a:normAutofit/>
          </a:bodyPr>
          <a:lstStyle/>
          <a:p>
            <a:r>
              <a:rPr kumimoji="1" lang="en-US" altLang="zh-CN" sz="2800" dirty="0"/>
              <a:t>Kibana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Console</a:t>
            </a:r>
            <a:endParaRPr kumimoji="1" lang="zh-CN" altLang="en-US" sz="28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889BA01-9D86-2D4E-AA35-3B247FF7998E}"/>
              </a:ext>
            </a:extLst>
          </p:cNvPr>
          <p:cNvSpPr txBox="1"/>
          <p:nvPr/>
        </p:nvSpPr>
        <p:spPr>
          <a:xfrm>
            <a:off x="7039627" y="1590805"/>
            <a:ext cx="4570482" cy="40010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chemeClr val="bg2">
                    <a:lumMod val="25000"/>
                  </a:schemeClr>
                </a:solidFill>
              </a:rPr>
              <a:t>控制台配备了一套非常方便的键盘快捷键，</a:t>
            </a:r>
            <a:endParaRPr kumimoji="1" lang="en-US" altLang="zh-CN" dirty="0">
              <a:solidFill>
                <a:schemeClr val="bg2">
                  <a:lumMod val="25000"/>
                </a:schemeClr>
              </a:solidFill>
            </a:endParaRPr>
          </a:p>
          <a:p>
            <a:r>
              <a:rPr kumimoji="1" lang="zh-CN" altLang="en-US" dirty="0">
                <a:solidFill>
                  <a:schemeClr val="bg2">
                    <a:lumMod val="25000"/>
                  </a:schemeClr>
                </a:solidFill>
              </a:rPr>
              <a:t>使其工作效率更高。下面是一段概述：</a:t>
            </a:r>
          </a:p>
          <a:p>
            <a:r>
              <a:rPr kumimoji="1" lang="zh-CN" altLang="en-US" dirty="0">
                <a:solidFill>
                  <a:schemeClr val="bg2">
                    <a:lumMod val="25000"/>
                  </a:schemeClr>
                </a:solidFill>
              </a:rPr>
              <a:t>一般编辑</a:t>
            </a:r>
            <a:r>
              <a:rPr kumimoji="1" lang="zh-CN" altLang="en-US" dirty="0">
                <a:solidFill>
                  <a:schemeClr val="bg2">
                    <a:lumMod val="25000"/>
                  </a:schemeClr>
                </a:solidFill>
                <a:hlinkClick r:id="rId3" tooltip="在 GitHub 上编辑本页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编辑</a:t>
            </a:r>
            <a:endParaRPr kumimoji="1" lang="zh-CN" altLang="en-US" dirty="0">
              <a:solidFill>
                <a:schemeClr val="bg2">
                  <a:lumMod val="25000"/>
                </a:schemeClr>
              </a:solidFill>
            </a:endParaRPr>
          </a:p>
          <a:p>
            <a:r>
              <a:rPr kumimoji="1" lang="en-US" altLang="zh-CN" dirty="0">
                <a:solidFill>
                  <a:schemeClr val="bg2">
                    <a:lumMod val="25000"/>
                  </a:schemeClr>
                </a:solidFill>
              </a:rPr>
              <a:t>Ctrl/</a:t>
            </a:r>
            <a:r>
              <a:rPr kumimoji="1" lang="en-US" altLang="zh-CN" dirty="0" err="1">
                <a:solidFill>
                  <a:schemeClr val="bg2">
                    <a:lumMod val="25000"/>
                  </a:schemeClr>
                </a:solidFill>
              </a:rPr>
              <a:t>Cmd</a:t>
            </a:r>
            <a:r>
              <a:rPr kumimoji="1" lang="en-US" altLang="zh-CN" dirty="0">
                <a:solidFill>
                  <a:schemeClr val="bg2">
                    <a:lumMod val="25000"/>
                  </a:schemeClr>
                </a:solidFill>
              </a:rPr>
              <a:t> + I</a:t>
            </a:r>
            <a:r>
              <a:rPr kumimoji="1" lang="zh-CN" altLang="en-US" dirty="0">
                <a:solidFill>
                  <a:schemeClr val="bg2">
                    <a:lumMod val="25000"/>
                  </a:schemeClr>
                </a:solidFill>
              </a:rPr>
              <a:t>当前请求自动缩进。</a:t>
            </a:r>
            <a:endParaRPr kumimoji="1" lang="en-US" altLang="zh-CN" dirty="0">
              <a:solidFill>
                <a:schemeClr val="bg2">
                  <a:lumMod val="25000"/>
                </a:schemeClr>
              </a:solidFill>
            </a:endParaRPr>
          </a:p>
          <a:p>
            <a:r>
              <a:rPr kumimoji="1" lang="en-US" altLang="zh-CN" dirty="0">
                <a:solidFill>
                  <a:schemeClr val="bg2">
                    <a:lumMod val="25000"/>
                  </a:schemeClr>
                </a:solidFill>
              </a:rPr>
              <a:t>Ctrl + Space</a:t>
            </a:r>
            <a:r>
              <a:rPr kumimoji="1" lang="zh-CN" altLang="en-US" dirty="0">
                <a:solidFill>
                  <a:schemeClr val="bg2">
                    <a:lumMod val="25000"/>
                  </a:schemeClr>
                </a:solidFill>
              </a:rPr>
              <a:t>打开自动补全 </a:t>
            </a:r>
            <a:endParaRPr kumimoji="1" lang="en-US" altLang="zh-CN" dirty="0">
              <a:solidFill>
                <a:schemeClr val="bg2">
                  <a:lumMod val="25000"/>
                </a:schemeClr>
              </a:solidFill>
            </a:endParaRPr>
          </a:p>
          <a:p>
            <a:r>
              <a:rPr kumimoji="1" lang="zh-CN" altLang="en-US" dirty="0">
                <a:solidFill>
                  <a:schemeClr val="bg2">
                    <a:lumMod val="25000"/>
                  </a:schemeClr>
                </a:solidFill>
              </a:rPr>
              <a:t>（即使没有打字也可以）。</a:t>
            </a:r>
            <a:endParaRPr kumimoji="1" lang="en-US" altLang="zh-CN" dirty="0">
              <a:solidFill>
                <a:schemeClr val="bg2">
                  <a:lumMod val="25000"/>
                </a:schemeClr>
              </a:solidFill>
            </a:endParaRPr>
          </a:p>
          <a:p>
            <a:r>
              <a:rPr kumimoji="1" lang="en-US" altLang="zh-CN" dirty="0">
                <a:solidFill>
                  <a:schemeClr val="bg2">
                    <a:lumMod val="25000"/>
                  </a:schemeClr>
                </a:solidFill>
              </a:rPr>
              <a:t>Ctrl/</a:t>
            </a:r>
            <a:r>
              <a:rPr kumimoji="1" lang="en-US" altLang="zh-CN" dirty="0" err="1">
                <a:solidFill>
                  <a:schemeClr val="bg2">
                    <a:lumMod val="25000"/>
                  </a:schemeClr>
                </a:solidFill>
              </a:rPr>
              <a:t>Cmd</a:t>
            </a:r>
            <a:r>
              <a:rPr kumimoji="1" lang="en-US" altLang="zh-CN" dirty="0">
                <a:solidFill>
                  <a:schemeClr val="bg2">
                    <a:lumMod val="25000"/>
                  </a:schemeClr>
                </a:solidFill>
              </a:rPr>
              <a:t> + Enter</a:t>
            </a:r>
            <a:r>
              <a:rPr kumimoji="1" lang="zh-CN" altLang="en-US" dirty="0">
                <a:solidFill>
                  <a:schemeClr val="bg2">
                    <a:lumMod val="25000"/>
                  </a:schemeClr>
                </a:solidFill>
              </a:rPr>
              <a:t>提交请求。</a:t>
            </a:r>
            <a:endParaRPr kumimoji="1" lang="en-US" altLang="zh-CN" dirty="0">
              <a:solidFill>
                <a:schemeClr val="bg2">
                  <a:lumMod val="25000"/>
                </a:schemeClr>
              </a:solidFill>
            </a:endParaRPr>
          </a:p>
          <a:p>
            <a:r>
              <a:rPr kumimoji="1" lang="en-US" altLang="zh-CN" dirty="0">
                <a:solidFill>
                  <a:schemeClr val="bg2">
                    <a:lumMod val="25000"/>
                  </a:schemeClr>
                </a:solidFill>
              </a:rPr>
              <a:t>Ctrl/</a:t>
            </a:r>
            <a:r>
              <a:rPr kumimoji="1" lang="en-US" altLang="zh-CN" dirty="0" err="1">
                <a:solidFill>
                  <a:schemeClr val="bg2">
                    <a:lumMod val="25000"/>
                  </a:schemeClr>
                </a:solidFill>
              </a:rPr>
              <a:t>Cmd</a:t>
            </a:r>
            <a:r>
              <a:rPr kumimoji="1" lang="en-US" altLang="zh-CN" dirty="0">
                <a:solidFill>
                  <a:schemeClr val="bg2">
                    <a:lumMod val="25000"/>
                  </a:schemeClr>
                </a:solidFill>
              </a:rPr>
              <a:t> + Up/Down</a:t>
            </a:r>
            <a:r>
              <a:rPr kumimoji="1" lang="zh-CN" altLang="en-US" dirty="0">
                <a:solidFill>
                  <a:schemeClr val="bg2">
                    <a:lumMod val="25000"/>
                  </a:schemeClr>
                </a:solidFill>
              </a:rPr>
              <a:t>跳转到上一</a:t>
            </a:r>
            <a:endParaRPr kumimoji="1" lang="en-US" altLang="zh-CN" dirty="0">
              <a:solidFill>
                <a:schemeClr val="bg2">
                  <a:lumMod val="25000"/>
                </a:schemeClr>
              </a:solidFill>
            </a:endParaRPr>
          </a:p>
          <a:p>
            <a:r>
              <a:rPr kumimoji="1" lang="en-US" altLang="zh-CN" dirty="0">
                <a:solidFill>
                  <a:schemeClr val="bg2">
                    <a:lumMod val="25000"/>
                  </a:schemeClr>
                </a:solidFill>
              </a:rPr>
              <a:t>	</a:t>
            </a:r>
            <a:r>
              <a:rPr kumimoji="1" lang="zh-CN" altLang="en-US" dirty="0">
                <a:solidFill>
                  <a:schemeClr val="bg2">
                    <a:lumMod val="25000"/>
                  </a:schemeClr>
                </a:solidFill>
              </a:rPr>
              <a:t>个</a:t>
            </a:r>
            <a:r>
              <a:rPr kumimoji="1" lang="en-US" altLang="zh-CN" dirty="0">
                <a:solidFill>
                  <a:schemeClr val="bg2">
                    <a:lumMod val="25000"/>
                  </a:schemeClr>
                </a:solidFill>
              </a:rPr>
              <a:t>/</a:t>
            </a:r>
            <a:r>
              <a:rPr kumimoji="1" lang="zh-CN" altLang="en-US" dirty="0">
                <a:solidFill>
                  <a:schemeClr val="bg2">
                    <a:lumMod val="25000"/>
                  </a:schemeClr>
                </a:solidFill>
              </a:rPr>
              <a:t>下一个请求的开始或结束。</a:t>
            </a:r>
            <a:endParaRPr kumimoji="1" lang="en-US" altLang="zh-CN" dirty="0">
              <a:solidFill>
                <a:schemeClr val="bg2">
                  <a:lumMod val="25000"/>
                </a:schemeClr>
              </a:solidFill>
            </a:endParaRPr>
          </a:p>
          <a:p>
            <a:r>
              <a:rPr kumimoji="1" lang="en-US" altLang="zh-CN" dirty="0">
                <a:solidFill>
                  <a:schemeClr val="bg2">
                    <a:lumMod val="25000"/>
                  </a:schemeClr>
                </a:solidFill>
              </a:rPr>
              <a:t>Ctrl/</a:t>
            </a:r>
            <a:r>
              <a:rPr kumimoji="1" lang="en-US" altLang="zh-CN" dirty="0" err="1">
                <a:solidFill>
                  <a:schemeClr val="bg2">
                    <a:lumMod val="25000"/>
                  </a:schemeClr>
                </a:solidFill>
              </a:rPr>
              <a:t>Cmd</a:t>
            </a:r>
            <a:r>
              <a:rPr kumimoji="1" lang="en-US" altLang="zh-CN" dirty="0">
                <a:solidFill>
                  <a:schemeClr val="bg2">
                    <a:lumMod val="25000"/>
                  </a:schemeClr>
                </a:solidFill>
              </a:rPr>
              <a:t> + Alt + L</a:t>
            </a:r>
            <a:r>
              <a:rPr kumimoji="1" lang="zh-CN" altLang="en-US" dirty="0">
                <a:solidFill>
                  <a:schemeClr val="bg2">
                    <a:lumMod val="25000"/>
                  </a:schemeClr>
                </a:solidFill>
              </a:rPr>
              <a:t>折叠或展开当前代码块。</a:t>
            </a:r>
            <a:endParaRPr kumimoji="1" lang="en-US" altLang="zh-CN" dirty="0">
              <a:solidFill>
                <a:schemeClr val="bg2">
                  <a:lumMod val="25000"/>
                </a:schemeClr>
              </a:solidFill>
            </a:endParaRPr>
          </a:p>
          <a:p>
            <a:r>
              <a:rPr kumimoji="1" lang="en-US" altLang="zh-CN" dirty="0">
                <a:solidFill>
                  <a:schemeClr val="bg2">
                    <a:lumMod val="25000"/>
                  </a:schemeClr>
                </a:solidFill>
              </a:rPr>
              <a:t>Ctrl/</a:t>
            </a:r>
            <a:r>
              <a:rPr kumimoji="1" lang="en-US" altLang="zh-CN" dirty="0" err="1">
                <a:solidFill>
                  <a:schemeClr val="bg2">
                    <a:lumMod val="25000"/>
                  </a:schemeClr>
                </a:solidFill>
              </a:rPr>
              <a:t>Cmd</a:t>
            </a:r>
            <a:r>
              <a:rPr kumimoji="1" lang="en-US" altLang="zh-CN" dirty="0">
                <a:solidFill>
                  <a:schemeClr val="bg2">
                    <a:lumMod val="25000"/>
                  </a:schemeClr>
                </a:solidFill>
              </a:rPr>
              <a:t> + Option + 0</a:t>
            </a:r>
            <a:r>
              <a:rPr kumimoji="1" lang="zh-CN" altLang="en-US" dirty="0">
                <a:solidFill>
                  <a:schemeClr val="bg2">
                    <a:lumMod val="25000"/>
                  </a:schemeClr>
                </a:solidFill>
              </a:rPr>
              <a:t>折叠除当前代码块</a:t>
            </a:r>
            <a:endParaRPr kumimoji="1" lang="en-US" altLang="zh-CN" dirty="0">
              <a:solidFill>
                <a:schemeClr val="bg2">
                  <a:lumMod val="25000"/>
                </a:schemeClr>
              </a:solidFill>
            </a:endParaRPr>
          </a:p>
          <a:p>
            <a:r>
              <a:rPr kumimoji="1" lang="en-US" altLang="zh-CN" dirty="0">
                <a:solidFill>
                  <a:schemeClr val="bg2">
                    <a:lumMod val="25000"/>
                  </a:schemeClr>
                </a:solidFill>
              </a:rPr>
              <a:t>	</a:t>
            </a:r>
            <a:r>
              <a:rPr kumimoji="1" lang="zh-CN" altLang="en-US" dirty="0">
                <a:solidFill>
                  <a:schemeClr val="bg2">
                    <a:lumMod val="25000"/>
                  </a:schemeClr>
                </a:solidFill>
              </a:rPr>
              <a:t>之外的所有代码块，</a:t>
            </a:r>
            <a:endParaRPr kumimoji="1" lang="en-US" altLang="zh-CN" dirty="0">
              <a:solidFill>
                <a:schemeClr val="bg2">
                  <a:lumMod val="25000"/>
                </a:schemeClr>
              </a:solidFill>
            </a:endParaRPr>
          </a:p>
          <a:p>
            <a:r>
              <a:rPr kumimoji="1" lang="en-US" altLang="zh-CN" dirty="0">
                <a:solidFill>
                  <a:schemeClr val="bg2">
                    <a:lumMod val="25000"/>
                  </a:schemeClr>
                </a:solidFill>
              </a:rPr>
              <a:t>	</a:t>
            </a:r>
            <a:r>
              <a:rPr kumimoji="1" lang="zh-CN" altLang="en-US" dirty="0">
                <a:solidFill>
                  <a:schemeClr val="bg2">
                    <a:lumMod val="25000"/>
                  </a:schemeClr>
                </a:solidFill>
              </a:rPr>
              <a:t>通过添加 </a:t>
            </a:r>
            <a:r>
              <a:rPr kumimoji="1" lang="en-US" altLang="zh-CN" dirty="0">
                <a:solidFill>
                  <a:schemeClr val="bg2">
                    <a:lumMod val="25000"/>
                  </a:schemeClr>
                </a:solidFill>
              </a:rPr>
              <a:t>shift </a:t>
            </a:r>
            <a:r>
              <a:rPr kumimoji="1" lang="zh-CN" altLang="en-US" dirty="0">
                <a:solidFill>
                  <a:schemeClr val="bg2">
                    <a:lumMod val="25000"/>
                  </a:schemeClr>
                </a:solidFill>
              </a:rPr>
              <a:t>来展开。</a:t>
            </a:r>
          </a:p>
          <a:p>
            <a:endParaRPr kumimoji="1"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6188752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F761A61D-B8C9-2B45-8B57-B1C8250178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8400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kumimoji="1" lang="zh-CN" altLang="en-US" sz="5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倒排索引介绍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32764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B51E0E6-88CF-9A47-97C5-F9319415A2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4194" y="1090395"/>
            <a:ext cx="10515600" cy="2058181"/>
          </a:xfrm>
        </p:spPr>
        <p:txBody>
          <a:bodyPr/>
          <a:lstStyle/>
          <a:p>
            <a:r>
              <a:rPr kumimoji="1" lang="zh-CN" altLang="en-US" sz="2000" dirty="0">
                <a:solidFill>
                  <a:schemeClr val="bg2">
                    <a:lumMod val="25000"/>
                  </a:schemeClr>
                </a:solidFill>
              </a:rPr>
              <a:t>正排索引（文档</a:t>
            </a:r>
            <a:r>
              <a:rPr kumimoji="1" lang="en-US" altLang="zh-CN" sz="2000" dirty="0">
                <a:solidFill>
                  <a:schemeClr val="bg2">
                    <a:lumMod val="25000"/>
                  </a:schemeClr>
                </a:solidFill>
              </a:rPr>
              <a:t>ID-&gt;</a:t>
            </a:r>
            <a:r>
              <a:rPr kumimoji="1" lang="zh-CN" altLang="en-US" sz="2000" dirty="0">
                <a:solidFill>
                  <a:schemeClr val="bg2">
                    <a:lumMod val="25000"/>
                  </a:schemeClr>
                </a:solidFill>
              </a:rPr>
              <a:t>文档内容的关联）</a:t>
            </a:r>
            <a:endParaRPr kumimoji="1" lang="en-US" altLang="zh-CN" sz="2000" dirty="0">
              <a:solidFill>
                <a:schemeClr val="bg2">
                  <a:lumMod val="25000"/>
                </a:schemeClr>
              </a:solidFill>
            </a:endParaRPr>
          </a:p>
          <a:p>
            <a:pPr lvl="1"/>
            <a:r>
              <a:rPr kumimoji="1" lang="zh-CN" altLang="en-US" sz="1800" dirty="0">
                <a:solidFill>
                  <a:schemeClr val="bg2">
                    <a:lumMod val="25000"/>
                  </a:schemeClr>
                </a:solidFill>
              </a:rPr>
              <a:t>在每一本书的目录页，我们都可以看到每一章章节对应一个页码数，书的目录其实就是书的索引</a:t>
            </a:r>
            <a:endParaRPr kumimoji="1" lang="en-US" altLang="zh-CN" sz="1800" dirty="0">
              <a:solidFill>
                <a:schemeClr val="bg2">
                  <a:lumMod val="25000"/>
                </a:schemeClr>
              </a:solidFill>
            </a:endParaRPr>
          </a:p>
          <a:p>
            <a:r>
              <a:rPr kumimoji="1" lang="zh-CN" altLang="en-US" sz="2000" dirty="0">
                <a:solidFill>
                  <a:schemeClr val="bg2">
                    <a:lumMod val="25000"/>
                  </a:schemeClr>
                </a:solidFill>
              </a:rPr>
              <a:t>倒排索引（单词</a:t>
            </a:r>
            <a:r>
              <a:rPr kumimoji="1" lang="en-US" altLang="zh-CN" sz="2000" dirty="0">
                <a:solidFill>
                  <a:schemeClr val="bg2">
                    <a:lumMod val="25000"/>
                  </a:schemeClr>
                </a:solidFill>
              </a:rPr>
              <a:t>-&gt;</a:t>
            </a:r>
            <a:r>
              <a:rPr kumimoji="1" lang="zh-CN" altLang="en-US" sz="2000" dirty="0">
                <a:solidFill>
                  <a:schemeClr val="bg2">
                    <a:lumMod val="25000"/>
                  </a:schemeClr>
                </a:solidFill>
              </a:rPr>
              <a:t>文档</a:t>
            </a:r>
            <a:r>
              <a:rPr kumimoji="1" lang="en-US" altLang="zh-CN" sz="2000" dirty="0">
                <a:solidFill>
                  <a:schemeClr val="bg2">
                    <a:lumMod val="25000"/>
                  </a:schemeClr>
                </a:solidFill>
              </a:rPr>
              <a:t>ID</a:t>
            </a:r>
            <a:r>
              <a:rPr kumimoji="1" lang="zh-CN" altLang="en-US" sz="2000" dirty="0">
                <a:solidFill>
                  <a:schemeClr val="bg2">
                    <a:lumMod val="25000"/>
                  </a:schemeClr>
                </a:solidFill>
              </a:rPr>
              <a:t>的关联关系）</a:t>
            </a:r>
            <a:endParaRPr kumimoji="1" lang="en-US" altLang="zh-CN" sz="2000" dirty="0">
              <a:solidFill>
                <a:schemeClr val="bg2">
                  <a:lumMod val="25000"/>
                </a:schemeClr>
              </a:solidFill>
            </a:endParaRPr>
          </a:p>
          <a:p>
            <a:pPr lvl="1"/>
            <a:r>
              <a:rPr kumimoji="1" lang="zh-CN" altLang="en-US" sz="1800" dirty="0">
                <a:solidFill>
                  <a:schemeClr val="bg2">
                    <a:lumMod val="25000"/>
                  </a:schemeClr>
                </a:solidFill>
              </a:rPr>
              <a:t>假设我们要在一本书中查找一个</a:t>
            </a:r>
            <a:r>
              <a:rPr kumimoji="1" lang="en-US" altLang="zh-CN" sz="1800" dirty="0">
                <a:solidFill>
                  <a:schemeClr val="bg2">
                    <a:lumMod val="25000"/>
                  </a:schemeClr>
                </a:solidFill>
              </a:rPr>
              <a:t>Elastic</a:t>
            </a:r>
            <a:r>
              <a:rPr kumimoji="1" lang="zh-CN" altLang="en-US" sz="18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kumimoji="1" lang="en-US" altLang="zh-CN" sz="1800" dirty="0">
                <a:solidFill>
                  <a:schemeClr val="bg2">
                    <a:lumMod val="25000"/>
                  </a:schemeClr>
                </a:solidFill>
              </a:rPr>
              <a:t>search</a:t>
            </a:r>
            <a:r>
              <a:rPr kumimoji="1" lang="zh-CN" altLang="en-US" sz="1800" dirty="0">
                <a:solidFill>
                  <a:schemeClr val="bg2">
                    <a:lumMod val="25000"/>
                  </a:schemeClr>
                </a:solidFill>
              </a:rPr>
              <a:t>关键字所在的页面，有一些技术的书籍，会在书的最后提供索引页，只需要查找词就可以对应页</a:t>
            </a:r>
            <a:endParaRPr kumimoji="1" lang="en-US" altLang="zh-CN" sz="1800" dirty="0">
              <a:solidFill>
                <a:schemeClr val="bg2">
                  <a:lumMod val="25000"/>
                </a:schemeClr>
              </a:solidFill>
            </a:endParaRPr>
          </a:p>
          <a:p>
            <a:r>
              <a:rPr kumimoji="1" lang="zh-CN" altLang="en-US" sz="2000" dirty="0">
                <a:solidFill>
                  <a:schemeClr val="bg2">
                    <a:lumMod val="25000"/>
                  </a:schemeClr>
                </a:solidFill>
              </a:rPr>
              <a:t>示例</a:t>
            </a:r>
            <a:endParaRPr kumimoji="1" lang="en-US" altLang="zh-CN" sz="18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DB4EF54D-7713-1A43-A705-38495F7131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kumimoji="1" lang="zh-CN" alt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文档的</a:t>
            </a:r>
            <a:r>
              <a:rPr kumimoji="1" lang="en-US" altLang="zh-CN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CRUD</a:t>
            </a:r>
          </a:p>
        </p:txBody>
      </p:sp>
      <p:sp>
        <p:nvSpPr>
          <p:cNvPr id="11" name="标题 1">
            <a:extLst>
              <a:ext uri="{FF2B5EF4-FFF2-40B4-BE49-F238E27FC236}">
                <a16:creationId xmlns:a16="http://schemas.microsoft.com/office/drawing/2014/main" id="{00F41D22-98A8-B84B-8FB3-7369A320EDEB}"/>
              </a:ext>
            </a:extLst>
          </p:cNvPr>
          <p:cNvSpPr txBox="1">
            <a:spLocks/>
          </p:cNvSpPr>
          <p:nvPr/>
        </p:nvSpPr>
        <p:spPr>
          <a:xfrm>
            <a:off x="838200" y="328719"/>
            <a:ext cx="10515600" cy="7512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CN" altLang="en-US" sz="2800" dirty="0"/>
              <a:t>正排和倒排索引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60A26E57-B907-934C-BA0C-E24D943BC0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964" y="3429000"/>
            <a:ext cx="10898072" cy="2908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1776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3C010AAC-9BCD-9048-BDFF-FEB3D4B295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307633"/>
            <a:ext cx="10289083" cy="4780430"/>
          </a:xfrm>
          <a:prstGeom prst="rect">
            <a:avLst/>
          </a:prstGeom>
        </p:spPr>
      </p:pic>
      <p:sp>
        <p:nvSpPr>
          <p:cNvPr id="4" name="标题 1">
            <a:extLst>
              <a:ext uri="{FF2B5EF4-FFF2-40B4-BE49-F238E27FC236}">
                <a16:creationId xmlns:a16="http://schemas.microsoft.com/office/drawing/2014/main" id="{101AA9A1-3410-1544-B41F-FC69FA1F201A}"/>
              </a:ext>
            </a:extLst>
          </p:cNvPr>
          <p:cNvSpPr txBox="1">
            <a:spLocks/>
          </p:cNvSpPr>
          <p:nvPr/>
        </p:nvSpPr>
        <p:spPr>
          <a:xfrm>
            <a:off x="838200" y="328719"/>
            <a:ext cx="10515600" cy="7512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CN" altLang="en-US" sz="2800" dirty="0"/>
              <a:t>倒排索引的核心组成</a:t>
            </a:r>
          </a:p>
        </p:txBody>
      </p:sp>
    </p:spTree>
    <p:extLst>
      <p:ext uri="{BB962C8B-B14F-4D97-AF65-F5344CB8AC3E}">
        <p14:creationId xmlns:p14="http://schemas.microsoft.com/office/powerpoint/2010/main" val="13775037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CC35B789-7A85-4F43-BCAD-B7FB94DBC3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92165"/>
            <a:ext cx="10515600" cy="4218257"/>
          </a:xfrm>
          <a:prstGeom prst="rect">
            <a:avLst/>
          </a:prstGeom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id="{4F1D14FA-8318-A947-A697-26312FD2541A}"/>
              </a:ext>
            </a:extLst>
          </p:cNvPr>
          <p:cNvSpPr txBox="1">
            <a:spLocks/>
          </p:cNvSpPr>
          <p:nvPr/>
        </p:nvSpPr>
        <p:spPr>
          <a:xfrm>
            <a:off x="838200" y="747578"/>
            <a:ext cx="10515600" cy="7512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CN" altLang="en-US" sz="2800" dirty="0"/>
              <a:t>倒排索引示例</a:t>
            </a:r>
            <a:r>
              <a:rPr kumimoji="1" lang="en-US" altLang="zh-CN" sz="2800" dirty="0"/>
              <a:t>-Elasticsearch</a:t>
            </a:r>
            <a:endParaRPr kumimoji="1"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4975005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BF1920E4-4455-904F-96A9-9472F9F6F0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8400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kumimoji="1" lang="en-US" altLang="zh-CN" sz="5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Elasticsearch</a:t>
            </a:r>
            <a:r>
              <a:rPr kumimoji="1" lang="zh-CN" altLang="en-US" sz="5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基本名词及相关概念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99847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B3588615-9E83-9A48-807A-DB2731FF5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kumimoji="1" lang="en-US" altLang="zh-CN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Elastic Search</a:t>
            </a:r>
            <a:r>
              <a:rPr kumimoji="1" lang="zh-CN" alt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基本概念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E027866C-2C57-3E42-AACA-EA56D7C969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1677681"/>
            <a:ext cx="10905066" cy="4389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5822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BAD5431C-FAA6-C14C-A250-575F7DDF2C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kumimoji="1" lang="en-US" altLang="zh-CN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Elastic Search </a:t>
            </a:r>
            <a:r>
              <a:rPr kumimoji="1" lang="zh-CN" alt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文档（</a:t>
            </a:r>
            <a:r>
              <a:rPr kumimoji="1" lang="en-US" altLang="zh-CN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Document</a:t>
            </a:r>
            <a:r>
              <a:rPr kumimoji="1" lang="zh-CN" alt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）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278A52BF-509E-3C47-811E-551407CF2E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42425" y="1675227"/>
            <a:ext cx="9107149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9497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CA8368CF-79F6-3441-90C9-9D08D2D231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kumimoji="1" lang="zh-CN" alt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文档的元数据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5127F4D0-60C5-3749-9F7B-DAF32FBC1E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6586" y="1675227"/>
            <a:ext cx="10278828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6946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56664EBA-48BC-474B-A36D-391F9C2AA0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9321" y="2028776"/>
            <a:ext cx="7553416" cy="4148188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BC28A956-B510-D74F-94E1-B642765F1F1B}"/>
              </a:ext>
            </a:extLst>
          </p:cNvPr>
          <p:cNvSpPr txBox="1"/>
          <p:nvPr/>
        </p:nvSpPr>
        <p:spPr>
          <a:xfrm>
            <a:off x="838200" y="669439"/>
            <a:ext cx="100400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/>
              <a:t>Elasticsearch</a:t>
            </a:r>
            <a:r>
              <a:rPr kumimoji="1" lang="zh-CN" altLang="en-US" sz="2400" dirty="0"/>
              <a:t>能做什么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4622F9A-E68A-B342-AC83-4B3A14C596DB}"/>
              </a:ext>
            </a:extLst>
          </p:cNvPr>
          <p:cNvSpPr txBox="1"/>
          <p:nvPr/>
        </p:nvSpPr>
        <p:spPr>
          <a:xfrm>
            <a:off x="838200" y="1276941"/>
            <a:ext cx="105155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1.</a:t>
            </a:r>
            <a:r>
              <a:rPr lang="zh-CN" altLang="en-US" dirty="0"/>
              <a:t>当你在 </a:t>
            </a:r>
            <a:r>
              <a:rPr lang="en-US" altLang="zh-CN" dirty="0"/>
              <a:t>GitHub </a:t>
            </a:r>
            <a:r>
              <a:rPr lang="zh-CN" altLang="en-US" dirty="0"/>
              <a:t>上搜索时，</a:t>
            </a:r>
            <a:r>
              <a:rPr lang="en-US" altLang="zh-CN" dirty="0"/>
              <a:t>Elasticsearch </a:t>
            </a:r>
            <a:r>
              <a:rPr lang="zh-CN" altLang="en-US" dirty="0"/>
              <a:t>不仅可以帮你找到相关的代码仓库，还可以帮助你实现代码级的搜索与高亮显示 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520081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D25C69DB-764A-984A-BD26-0A193B67FF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kumimoji="1" lang="zh-CN" alt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索引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8EA39C4F-C773-4B46-A6C9-192917C2E1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74057" y="1675227"/>
            <a:ext cx="10043886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1777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96DAE9DE-5651-444F-A0A0-32CF186E5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kumimoji="1" lang="zh-CN" alt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索引、文档概念类比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780F15C1-9158-EF4D-9D94-FFAE5D03C6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3557" y="1675227"/>
            <a:ext cx="9764886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1979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EE81AB53-9033-8945-BC8B-C53B23F5BA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kumimoji="1" lang="zh-CN" alt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分布式系统的可用性和扩展性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EF4A51B1-DC8F-E84B-8646-D752487CC7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74057" y="1675227"/>
            <a:ext cx="10043886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3822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27AB6FB4-6F8A-944A-9CB4-C06A5A3CF9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kumimoji="1" lang="zh-CN" alt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分布式特性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B728AB7E-7E25-DC41-A2DA-EC957C64CC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58696" y="1675227"/>
            <a:ext cx="9874607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6001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AE504FFA-2ADE-CA48-87E8-1E6394A3F4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kumimoji="1" lang="zh-CN" alt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节点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C783D131-7F83-7842-BC3A-A1E4EF957E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1704945"/>
            <a:ext cx="10905066" cy="4334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2558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A5B0EC93-FB90-EC44-B247-CE405B4736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kumimoji="1" lang="zh-CN" alt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分片（</a:t>
            </a:r>
            <a:r>
              <a:rPr kumimoji="1" lang="en-US" altLang="zh-CN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Primary Shard &amp; Replica Shard</a:t>
            </a:r>
            <a:r>
              <a:rPr kumimoji="1" lang="zh-CN" alt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）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1E57FB3D-5E89-B941-83BC-E4B2745AAA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6351" y="1675227"/>
            <a:ext cx="10339298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0144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6517672A-D6A3-0B4A-991C-4348868D90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kumimoji="1" lang="zh-CN" alt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分片的设定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3154D893-1161-9446-B53E-696D47BE2C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1055" y="1675227"/>
            <a:ext cx="9449889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07020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F2C30C12-E9A8-A047-91F6-83C733B25D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825625"/>
            <a:ext cx="6080706" cy="4351338"/>
          </a:xfrm>
          <a:prstGeom prst="rect">
            <a:avLst/>
          </a:prstGeom>
        </p:spPr>
      </p:pic>
      <p:sp>
        <p:nvSpPr>
          <p:cNvPr id="9" name="标题 1">
            <a:extLst>
              <a:ext uri="{FF2B5EF4-FFF2-40B4-BE49-F238E27FC236}">
                <a16:creationId xmlns:a16="http://schemas.microsoft.com/office/drawing/2014/main" id="{486C2754-8561-6B47-9D47-D55973FFFB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751236"/>
          </a:xfrm>
        </p:spPr>
        <p:txBody>
          <a:bodyPr>
            <a:normAutofit/>
          </a:bodyPr>
          <a:lstStyle/>
          <a:p>
            <a:r>
              <a:rPr kumimoji="1" lang="zh-CN" altLang="en-US" sz="2800" dirty="0"/>
              <a:t>查看集群节点的健康状态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6A4E9873-F77B-E24D-8793-CD69DEF62C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0" y="1825625"/>
            <a:ext cx="6019800" cy="430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4839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A19DF5CF-E104-EF4E-ADC9-221C6C5922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kumimoji="1" lang="zh-CN" alt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文档的</a:t>
            </a:r>
            <a:r>
              <a:rPr kumimoji="1" lang="en-US" altLang="zh-CN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CRUD</a:t>
            </a:r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A2E01AF1-263A-9B4E-9F0F-3293237C33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96321" y="1675227"/>
            <a:ext cx="9399358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17484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4FB2F3E-259B-4650-B258-F09745BAA8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84C5BAC-71DF-48C0-AB51-699516D3BE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  <a:noFill/>
        </p:grpSpPr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6742FA10-28D2-4023-A08B-427E93706E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7000"/>
                </a:schemeClr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BC497CE0-1368-4C66-923F-CA97C35EDC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F96D638D-D7BB-43E9-BC7A-6FBBDB507B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8000"/>
                </a:schemeClr>
              </a:solidFill>
              <a:prstDash val="dash"/>
              <a:miter lim="800000"/>
              <a:headEnd/>
              <a:tailEnd/>
            </a:ln>
          </p:spPr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207DB018-8F92-42DF-A1CA-065C774E68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BB2A6006-A798-4927-B799-42A45D5B1F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3F6DB3F4-548A-4D02-A6CC-D5275E6C85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4000"/>
                </a:schemeClr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2D9F4A59-DDA2-427E-802B-9056AD99C0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3000"/>
                </a:schemeClr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BF086A79-DD15-4D5E-A197-9ADE0ACFD1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3000"/>
                </a:schemeClr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18" name="Freeform 13">
              <a:extLst>
                <a:ext uri="{FF2B5EF4-FFF2-40B4-BE49-F238E27FC236}">
                  <a16:creationId xmlns:a16="http://schemas.microsoft.com/office/drawing/2014/main" id="{CCB86A9C-D602-4645-AF2E-7BADDF1E91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2000"/>
                </a:schemeClr>
              </a:solidFill>
              <a:prstDash val="dash"/>
              <a:miter lim="800000"/>
              <a:headEnd/>
              <a:tailEnd/>
            </a:ln>
          </p:spPr>
        </p:sp>
        <p:sp>
          <p:nvSpPr>
            <p:cNvPr id="19" name="Freeform 14">
              <a:extLst>
                <a:ext uri="{FF2B5EF4-FFF2-40B4-BE49-F238E27FC236}">
                  <a16:creationId xmlns:a16="http://schemas.microsoft.com/office/drawing/2014/main" id="{21C6649F-C4FA-423E-A09A-1B286FAE29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2000"/>
                </a:schemeClr>
              </a:solidFill>
              <a:prstDash val="dash"/>
              <a:miter lim="800000"/>
              <a:headEnd/>
              <a:tailEnd/>
            </a:ln>
          </p:spPr>
        </p:sp>
        <p:sp>
          <p:nvSpPr>
            <p:cNvPr id="20" name="Freeform 15">
              <a:extLst>
                <a:ext uri="{FF2B5EF4-FFF2-40B4-BE49-F238E27FC236}">
                  <a16:creationId xmlns:a16="http://schemas.microsoft.com/office/drawing/2014/main" id="{F00891A4-E0CB-4F23-AD2A-4A2108753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2000"/>
                </a:schemeClr>
              </a:solidFill>
              <a:prstDash val="dashDot"/>
              <a:miter lim="800000"/>
              <a:headEnd/>
              <a:tailEnd/>
            </a:ln>
          </p:spPr>
        </p:sp>
        <p:sp>
          <p:nvSpPr>
            <p:cNvPr id="21" name="Freeform 16">
              <a:extLst>
                <a:ext uri="{FF2B5EF4-FFF2-40B4-BE49-F238E27FC236}">
                  <a16:creationId xmlns:a16="http://schemas.microsoft.com/office/drawing/2014/main" id="{0688C71A-541C-4CD1-9821-92958FFC0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2000"/>
                </a:schemeClr>
              </a:solidFill>
              <a:prstDash val="dashDot"/>
              <a:miter lim="800000"/>
              <a:headEnd/>
              <a:tailEnd/>
            </a:ln>
          </p:spPr>
        </p:sp>
        <p:sp>
          <p:nvSpPr>
            <p:cNvPr id="22" name="Freeform 17">
              <a:extLst>
                <a:ext uri="{FF2B5EF4-FFF2-40B4-BE49-F238E27FC236}">
                  <a16:creationId xmlns:a16="http://schemas.microsoft.com/office/drawing/2014/main" id="{B5F5BDE4-42C0-4408-B6A9-B35D037F15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2000"/>
                </a:schemeClr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3" name="Freeform 18">
              <a:extLst>
                <a:ext uri="{FF2B5EF4-FFF2-40B4-BE49-F238E27FC236}">
                  <a16:creationId xmlns:a16="http://schemas.microsoft.com/office/drawing/2014/main" id="{B215F5C9-B825-47D1-8E5B-AE5BE61A40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2000"/>
                </a:schemeClr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4" name="Freeform 19">
              <a:extLst>
                <a:ext uri="{FF2B5EF4-FFF2-40B4-BE49-F238E27FC236}">
                  <a16:creationId xmlns:a16="http://schemas.microsoft.com/office/drawing/2014/main" id="{8FDD346A-E62F-4D05-B776-13CE8F35FA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1000"/>
                </a:schemeClr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5" name="Freeform 20">
              <a:extLst>
                <a:ext uri="{FF2B5EF4-FFF2-40B4-BE49-F238E27FC236}">
                  <a16:creationId xmlns:a16="http://schemas.microsoft.com/office/drawing/2014/main" id="{C1037E36-F1A3-4462-A9C6-C94A781467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1000"/>
                </a:schemeClr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6" name="Freeform 21">
              <a:extLst>
                <a:ext uri="{FF2B5EF4-FFF2-40B4-BE49-F238E27FC236}">
                  <a16:creationId xmlns:a16="http://schemas.microsoft.com/office/drawing/2014/main" id="{10D539D8-C2C4-45F9-9778-440E862486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7" name="Freeform 22">
              <a:extLst>
                <a:ext uri="{FF2B5EF4-FFF2-40B4-BE49-F238E27FC236}">
                  <a16:creationId xmlns:a16="http://schemas.microsoft.com/office/drawing/2014/main" id="{8B003199-95C6-4E08-9D5D-E53DAF421B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</p:spPr>
        </p:sp>
        <p:sp>
          <p:nvSpPr>
            <p:cNvPr id="28" name="Freeform 23">
              <a:extLst>
                <a:ext uri="{FF2B5EF4-FFF2-40B4-BE49-F238E27FC236}">
                  <a16:creationId xmlns:a16="http://schemas.microsoft.com/office/drawing/2014/main" id="{6A2507B4-2AA4-44A1-93B1-D65EC73AF5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</p:spPr>
        </p:sp>
      </p:grpSp>
      <p:sp>
        <p:nvSpPr>
          <p:cNvPr id="2" name="标题 1">
            <a:extLst>
              <a:ext uri="{FF2B5EF4-FFF2-40B4-BE49-F238E27FC236}">
                <a16:creationId xmlns:a16="http://schemas.microsoft.com/office/drawing/2014/main" id="{F40218E2-FF33-6746-8C3E-654B651BE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2536" y="1261872"/>
            <a:ext cx="8238744" cy="311810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kumimoji="1" lang="en-US" altLang="zh-CN" sz="6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Elasticsearch</a:t>
            </a:r>
            <a:r>
              <a:rPr kumimoji="1" lang="zh-CN" altLang="en-US" sz="6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小项目实战</a:t>
            </a:r>
          </a:p>
        </p:txBody>
      </p:sp>
      <p:sp>
        <p:nvSpPr>
          <p:cNvPr id="30" name="Isosceles Triangle 29">
            <a:extLst>
              <a:ext uri="{FF2B5EF4-FFF2-40B4-BE49-F238E27FC236}">
                <a16:creationId xmlns:a16="http://schemas.microsoft.com/office/drawing/2014/main" id="{83CB2632-0822-4E49-A707-FA1B8A4D01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435823" y="3320139"/>
            <a:ext cx="300774" cy="259288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20024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09E6ECC6-80AC-564C-A162-1C1AA2D72C7C}"/>
              </a:ext>
            </a:extLst>
          </p:cNvPr>
          <p:cNvSpPr txBox="1"/>
          <p:nvPr/>
        </p:nvSpPr>
        <p:spPr>
          <a:xfrm>
            <a:off x="838200" y="588950"/>
            <a:ext cx="100400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/>
              <a:t>Elasticsearch</a:t>
            </a:r>
            <a:r>
              <a:rPr kumimoji="1" lang="zh-CN" altLang="en-US" sz="2400" dirty="0"/>
              <a:t>能做什么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70AD7E6-C256-BA42-96F6-5C4BA403628D}"/>
              </a:ext>
            </a:extLst>
          </p:cNvPr>
          <p:cNvSpPr txBox="1"/>
          <p:nvPr/>
        </p:nvSpPr>
        <p:spPr>
          <a:xfrm>
            <a:off x="838200" y="1196452"/>
            <a:ext cx="10515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2.</a:t>
            </a:r>
            <a:r>
              <a:rPr lang="zh-CN" altLang="en-US" dirty="0"/>
              <a:t>当你在网上购物时，</a:t>
            </a:r>
            <a:r>
              <a:rPr lang="en-US" altLang="zh-CN" dirty="0"/>
              <a:t>Elasticsearch </a:t>
            </a:r>
            <a:r>
              <a:rPr lang="zh-CN" altLang="en-US" dirty="0"/>
              <a:t>可以帮你推荐相关的商品；</a:t>
            </a:r>
            <a:endParaRPr kumimoji="1" lang="zh-CN" altLang="en-US" dirty="0"/>
          </a:p>
        </p:txBody>
      </p:sp>
      <p:pic>
        <p:nvPicPr>
          <p:cNvPr id="10" name="内容占位符 9">
            <a:extLst>
              <a:ext uri="{FF2B5EF4-FFF2-40B4-BE49-F238E27FC236}">
                <a16:creationId xmlns:a16="http://schemas.microsoft.com/office/drawing/2014/main" id="{2F32B15A-699C-CA47-83AB-605F105C31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28801" y="1628535"/>
            <a:ext cx="8179950" cy="4548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9179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2C9A9DA9-7DC8-488B-A882-123947B0F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57F6BDD4-E066-4008-8011-6CC31AEB4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5" y="633619"/>
            <a:ext cx="4279383" cy="5495925"/>
          </a:xfrm>
          <a:prstGeom prst="rect">
            <a:avLst/>
          </a:prstGeom>
          <a:ln w="9525">
            <a:solidFill>
              <a:srgbClr val="EFEFEF"/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AE2B5F4-6FEB-484F-B7C0-6C5729772ED4}"/>
              </a:ext>
            </a:extLst>
          </p:cNvPr>
          <p:cNvSpPr txBox="1"/>
          <p:nvPr/>
        </p:nvSpPr>
        <p:spPr>
          <a:xfrm>
            <a:off x="841246" y="978619"/>
            <a:ext cx="3693175" cy="11064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kumimoji="1" lang="en-US" altLang="zh-CN" sz="2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Elasticsearch</a:t>
            </a:r>
            <a:r>
              <a:rPr kumimoji="1" lang="zh-CN" altLang="en-US" sz="2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能做什么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711A8FB-68FC-45FC-B01E-38F809E2D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7" y="1171300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A865FE3-5FC9-4049-87CF-30019C46C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9" y="2093976"/>
            <a:ext cx="3328416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73023555-8F9F-4201-9EB0-232AB07AD6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2252870"/>
            <a:ext cx="3412219" cy="3560251"/>
          </a:xfrm>
        </p:spPr>
        <p:txBody>
          <a:bodyPr vert="horz" lIns="91440" tIns="45720" rIns="91440" bIns="45720" rtlCol="0">
            <a:normAutofit/>
          </a:bodyPr>
          <a:lstStyle/>
          <a:p>
            <a:pPr marL="0"/>
            <a:r>
              <a:rPr kumimoji="1" lang="en-US" altLang="zh-CN" sz="2000" dirty="0"/>
              <a:t>3.</a:t>
            </a:r>
            <a:r>
              <a:rPr lang="zh-CN" altLang="en-US" sz="2000" dirty="0"/>
              <a:t>当你下班打车回家时，</a:t>
            </a:r>
            <a:r>
              <a:rPr lang="en-US" altLang="zh-CN" sz="2000" dirty="0"/>
              <a:t>Elasticsearch </a:t>
            </a:r>
            <a:r>
              <a:rPr lang="zh-CN" altLang="en-US" sz="2000" dirty="0"/>
              <a:t>可以通过定位附近的乘客和司机，帮助平台优化调度。</a:t>
            </a:r>
            <a:endParaRPr kumimoji="1" lang="en-US" altLang="zh-CN" sz="2000" dirty="0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9E66AAF1-7A3F-454A-A920-A5452AF118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3523" y="630936"/>
            <a:ext cx="3311065" cy="5495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6118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D120CA80-9B57-2F4E-81E8-3325BC367B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703539"/>
            <a:ext cx="7180647" cy="3616918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C288D1BF-77A5-D445-A573-7CC463CCC9F0}"/>
              </a:ext>
            </a:extLst>
          </p:cNvPr>
          <p:cNvSpPr txBox="1"/>
          <p:nvPr/>
        </p:nvSpPr>
        <p:spPr>
          <a:xfrm>
            <a:off x="838200" y="588950"/>
            <a:ext cx="100400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/>
              <a:t>为什么要学习</a:t>
            </a:r>
            <a:r>
              <a:rPr kumimoji="1" lang="en-US" altLang="zh-CN" sz="2400" dirty="0"/>
              <a:t>Elasticsearch</a:t>
            </a:r>
            <a:endParaRPr kumimoji="1" lang="zh-CN" altLang="en-US" sz="24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AE95844-0F29-114A-934B-8A2307B444BF}"/>
              </a:ext>
            </a:extLst>
          </p:cNvPr>
          <p:cNvSpPr txBox="1"/>
          <p:nvPr/>
        </p:nvSpPr>
        <p:spPr>
          <a:xfrm>
            <a:off x="838200" y="1192411"/>
            <a:ext cx="98171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在 </a:t>
            </a:r>
            <a:r>
              <a:rPr lang="en-US" altLang="zh-CN" dirty="0" err="1"/>
              <a:t>DBRanking</a:t>
            </a:r>
            <a:r>
              <a:rPr lang="en-US" altLang="zh-CN" dirty="0"/>
              <a:t> 2019 </a:t>
            </a:r>
            <a:r>
              <a:rPr lang="zh-CN" altLang="en-US" dirty="0"/>
              <a:t>年 </a:t>
            </a:r>
            <a:r>
              <a:rPr lang="en-US" altLang="zh-CN" dirty="0"/>
              <a:t>11 </a:t>
            </a:r>
            <a:r>
              <a:rPr lang="zh-CN" altLang="en-US" dirty="0"/>
              <a:t>月的数据库评测中，</a:t>
            </a:r>
            <a:r>
              <a:rPr lang="en-US" altLang="zh-CN" dirty="0"/>
              <a:t>Elasticsearch </a:t>
            </a:r>
            <a:r>
              <a:rPr lang="zh-CN" altLang="en-US" dirty="0"/>
              <a:t>在 </a:t>
            </a:r>
            <a:r>
              <a:rPr lang="en-US" altLang="zh-CN" dirty="0"/>
              <a:t>Search Engine </a:t>
            </a:r>
            <a:r>
              <a:rPr lang="zh-CN" altLang="en-US" dirty="0"/>
              <a:t>分类中名列第一。 </a:t>
            </a:r>
            <a:endParaRPr kumimoji="1"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1D88138-8A79-544B-9625-4EE0A030B308}"/>
              </a:ext>
            </a:extLst>
          </p:cNvPr>
          <p:cNvSpPr txBox="1"/>
          <p:nvPr/>
        </p:nvSpPr>
        <p:spPr>
          <a:xfrm>
            <a:off x="838200" y="5565381"/>
            <a:ext cx="1022908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国内现在也有大量的公司都在使用 </a:t>
            </a:r>
            <a:r>
              <a:rPr lang="en-US" altLang="zh-CN" dirty="0"/>
              <a:t>Elasticsearch</a:t>
            </a:r>
            <a:r>
              <a:rPr lang="zh-CN" altLang="en-US" dirty="0"/>
              <a:t>，包括滴滴、今日头条、饿了么、</a:t>
            </a:r>
            <a:r>
              <a:rPr lang="en-US" altLang="zh-CN" dirty="0"/>
              <a:t>360 </a:t>
            </a:r>
            <a:r>
              <a:rPr lang="zh-CN" altLang="en-US" dirty="0"/>
              <a:t>安全、小米，</a:t>
            </a:r>
            <a:endParaRPr lang="en-US" altLang="zh-CN" dirty="0"/>
          </a:p>
          <a:p>
            <a:r>
              <a:rPr lang="en-US" altLang="zh-CN" dirty="0"/>
              <a:t>vivo </a:t>
            </a:r>
            <a:r>
              <a:rPr lang="zh-CN" altLang="en-US" dirty="0"/>
              <a:t>等诸多知名公司。 乃至今天，我们也要使用</a:t>
            </a:r>
            <a:r>
              <a:rPr lang="en-US" altLang="zh-CN" dirty="0"/>
              <a:t>elastic search</a:t>
            </a:r>
            <a:r>
              <a:rPr lang="zh-CN" altLang="en-US" dirty="0"/>
              <a:t>来做日志分析，给客户一个分布式日</a:t>
            </a:r>
            <a:endParaRPr lang="en-US" altLang="zh-CN" dirty="0"/>
          </a:p>
          <a:p>
            <a:r>
              <a:rPr lang="zh-CN" altLang="en-US" dirty="0"/>
              <a:t>志存储引擎（首要目标）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430016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50E30CAC-6514-9A45-B066-6B9ED1A0F51C}"/>
              </a:ext>
            </a:extLst>
          </p:cNvPr>
          <p:cNvSpPr txBox="1"/>
          <p:nvPr/>
        </p:nvSpPr>
        <p:spPr>
          <a:xfrm>
            <a:off x="1847067" y="681038"/>
            <a:ext cx="8497866" cy="7387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kumimoji="1" lang="zh-CN" alt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为什么不用</a:t>
            </a:r>
            <a:r>
              <a:rPr kumimoji="1" lang="en-US" altLang="zh-CN" sz="36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mysql</a:t>
            </a:r>
            <a:r>
              <a:rPr kumimoji="1" lang="zh-CN" alt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，简单对比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03CEF4F-7AA5-6F40-B41E-1C63D0FFC7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48581" y="2000249"/>
            <a:ext cx="7694839" cy="4176713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r>
              <a:rPr kumimoji="1" lang="zh-CN" altLang="en-US" sz="2200" dirty="0"/>
              <a:t>为什么，一定要用搜索引擎呢</a:t>
            </a:r>
            <a:r>
              <a:rPr kumimoji="1" lang="en-US" altLang="zh-CN" sz="2200" dirty="0"/>
              <a:t>?</a:t>
            </a:r>
            <a:r>
              <a:rPr kumimoji="1" lang="zh-CN" altLang="en-US" sz="2200" dirty="0"/>
              <a:t>我们的所有数据不不是都可以放在数据库里吗</a:t>
            </a:r>
            <a:r>
              <a:rPr kumimoji="1" lang="en-US" altLang="zh-CN" sz="2200" dirty="0"/>
              <a:t>? </a:t>
            </a:r>
          </a:p>
          <a:p>
            <a:r>
              <a:rPr kumimoji="1" lang="zh-CN" altLang="en-US" sz="2200" dirty="0"/>
              <a:t>而且 </a:t>
            </a:r>
            <a:r>
              <a:rPr kumimoji="1" lang="en-US" altLang="zh-CN" sz="2200" dirty="0" err="1"/>
              <a:t>Mysql</a:t>
            </a:r>
            <a:r>
              <a:rPr kumimoji="1" lang="zh-CN" altLang="en-US" sz="2200" dirty="0"/>
              <a:t>，</a:t>
            </a:r>
            <a:r>
              <a:rPr kumimoji="1" lang="en-US" altLang="zh-CN" sz="2200" dirty="0"/>
              <a:t>Oracle</a:t>
            </a:r>
            <a:r>
              <a:rPr kumimoji="1" lang="zh-CN" altLang="en-US" sz="2200" dirty="0"/>
              <a:t>，</a:t>
            </a:r>
            <a:r>
              <a:rPr kumimoji="1" lang="en-US" altLang="zh-CN" sz="2200" dirty="0"/>
              <a:t>SQL Server </a:t>
            </a:r>
            <a:r>
              <a:rPr kumimoji="1" lang="zh-CN" altLang="en-US" sz="2200" dirty="0"/>
              <a:t>等数据库里不是也能提供查询搜索功能，直接通过数据库查询不就可以了吗</a:t>
            </a:r>
            <a:r>
              <a:rPr kumimoji="1" lang="en-US" altLang="zh-CN" sz="2200" dirty="0"/>
              <a:t>?</a:t>
            </a:r>
          </a:p>
          <a:p>
            <a:r>
              <a:rPr kumimoji="1" lang="zh-CN" altLang="en-US" sz="2200" dirty="0"/>
              <a:t>确实，我们大部分的查询功能都可以通过数据库查询获得，如果查询效率低下，还可以通过 新建数据库索引，优化</a:t>
            </a:r>
            <a:r>
              <a:rPr kumimoji="1" lang="en-US" altLang="zh-CN" sz="2200" dirty="0"/>
              <a:t>SQL</a:t>
            </a:r>
            <a:r>
              <a:rPr kumimoji="1" lang="zh-CN" altLang="en-US" sz="2200" dirty="0"/>
              <a:t>等⽅方式进⾏行行提升效率，甚⾄至通过引⼊入缓存⽐比如</a:t>
            </a:r>
            <a:r>
              <a:rPr kumimoji="1" lang="en-US" altLang="zh-CN" sz="2200" dirty="0" err="1"/>
              <a:t>redis</a:t>
            </a:r>
            <a:r>
              <a:rPr kumimoji="1" lang="zh-CN" altLang="en-US" sz="2200" dirty="0"/>
              <a:t>，</a:t>
            </a:r>
            <a:r>
              <a:rPr kumimoji="1" lang="en-US" altLang="zh-CN" sz="2200" dirty="0" err="1"/>
              <a:t>memcache</a:t>
            </a:r>
            <a:r>
              <a:rPr kumimoji="1" lang="en-US" altLang="zh-CN" sz="2200" dirty="0"/>
              <a:t> </a:t>
            </a:r>
            <a:r>
              <a:rPr kumimoji="1" lang="zh-CN" altLang="en-US" sz="2200" dirty="0"/>
              <a:t>来加快数据的返回速度。如果数据量更大，还可以通过分库分表来分担查询压力。</a:t>
            </a:r>
            <a:endParaRPr kumimoji="1" lang="en-US" altLang="zh-CN" sz="2200" dirty="0"/>
          </a:p>
          <a:p>
            <a:r>
              <a:rPr kumimoji="1" lang="zh-CN" altLang="en-US" sz="2200" dirty="0"/>
              <a:t>那为什么还要全⽂文搜索引擎呢</a:t>
            </a:r>
            <a:r>
              <a:rPr kumimoji="1" lang="en-US" altLang="zh-CN" sz="2200" dirty="0"/>
              <a:t>?</a:t>
            </a:r>
            <a:r>
              <a:rPr kumimoji="1" lang="zh-CN" altLang="en-US" sz="2200" dirty="0"/>
              <a:t>我们从几个角度来说 </a:t>
            </a:r>
            <a:endParaRPr kumimoji="1" lang="en-US" altLang="zh-CN" sz="2200" dirty="0"/>
          </a:p>
          <a:p>
            <a:r>
              <a:rPr kumimoji="1" lang="zh-CN" altLang="en-US" sz="2200" dirty="0"/>
              <a:t>数据类型、搜索性能、灵活的搜索、分词搜索、索引的维护等</a:t>
            </a:r>
            <a:endParaRPr kumimoji="1" lang="en-US" altLang="zh-CN" sz="2200" dirty="0"/>
          </a:p>
        </p:txBody>
      </p:sp>
    </p:spTree>
    <p:extLst>
      <p:ext uri="{BB962C8B-B14F-4D97-AF65-F5344CB8AC3E}">
        <p14:creationId xmlns:p14="http://schemas.microsoft.com/office/powerpoint/2010/main" val="33630412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5D5905CF-0E83-5B46-A377-74799DC3A4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8400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kumimoji="1" lang="en-US" altLang="zh-CN" sz="5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Elasticsearch</a:t>
            </a:r>
            <a:r>
              <a:rPr kumimoji="1" lang="zh-CN" altLang="en-US" sz="5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简介及起源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72055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7508500-CD32-C449-B0A0-F55A385432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02979"/>
            <a:ext cx="10523483" cy="4673983"/>
          </a:xfrm>
        </p:spPr>
        <p:txBody>
          <a:bodyPr>
            <a:normAutofit/>
          </a:bodyPr>
          <a:lstStyle/>
          <a:p>
            <a:r>
              <a:rPr kumimoji="1" lang="en-US" altLang="zh-CN" sz="2000" dirty="0">
                <a:solidFill>
                  <a:schemeClr val="bg2">
                    <a:lumMod val="25000"/>
                  </a:schemeClr>
                </a:solidFill>
              </a:rPr>
              <a:t>Elasticsearch </a:t>
            </a:r>
            <a:r>
              <a:rPr kumimoji="1" lang="zh-CN" altLang="en-US" sz="2000" dirty="0">
                <a:solidFill>
                  <a:schemeClr val="bg2">
                    <a:lumMod val="25000"/>
                  </a:schemeClr>
                </a:solidFill>
              </a:rPr>
              <a:t>（开源分布式搜索引擎）</a:t>
            </a:r>
            <a:endParaRPr kumimoji="1" lang="en-US" altLang="zh-CN" sz="2000" dirty="0">
              <a:solidFill>
                <a:schemeClr val="bg2">
                  <a:lumMod val="25000"/>
                </a:schemeClr>
              </a:solidFill>
            </a:endParaRPr>
          </a:p>
          <a:p>
            <a:pPr lvl="1"/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</a:rPr>
              <a:t>轻量级，易学习</a:t>
            </a:r>
            <a:endParaRPr lang="en-US" altLang="zh-CN" sz="2000" dirty="0">
              <a:solidFill>
                <a:schemeClr val="bg2">
                  <a:lumMod val="25000"/>
                </a:schemeClr>
              </a:solidFill>
            </a:endParaRPr>
          </a:p>
          <a:p>
            <a:pPr lvl="1"/>
            <a:r>
              <a:rPr kumimoji="1" lang="zh-CN" altLang="en-US" sz="2000" dirty="0">
                <a:solidFill>
                  <a:schemeClr val="bg2">
                    <a:lumMod val="25000"/>
                  </a:schemeClr>
                </a:solidFill>
              </a:rPr>
              <a:t>基于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</a:rPr>
              <a:t>Apache Lucene™ 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</a:rPr>
              <a:t>基础上的搜索引擎</a:t>
            </a:r>
            <a:endParaRPr kumimoji="1" lang="en-US" altLang="zh-CN" sz="2000" dirty="0">
              <a:solidFill>
                <a:schemeClr val="bg2">
                  <a:lumMod val="25000"/>
                </a:schemeClr>
              </a:solidFill>
            </a:endParaRPr>
          </a:p>
          <a:p>
            <a:pPr lvl="1"/>
            <a:r>
              <a:rPr kumimoji="1" lang="zh-CN" altLang="en-US" sz="2000" dirty="0">
                <a:solidFill>
                  <a:schemeClr val="bg2">
                    <a:lumMod val="25000"/>
                  </a:schemeClr>
                </a:solidFill>
              </a:rPr>
              <a:t>近实时、准实时搜索引擎</a:t>
            </a:r>
            <a:endParaRPr kumimoji="1" lang="en-US" altLang="zh-CN" sz="2000" dirty="0">
              <a:solidFill>
                <a:schemeClr val="bg2">
                  <a:lumMod val="25000"/>
                </a:schemeClr>
              </a:solidFill>
            </a:endParaRPr>
          </a:p>
          <a:p>
            <a:pPr lvl="1"/>
            <a:r>
              <a:rPr kumimoji="1" lang="zh-CN" altLang="en-US" sz="2000" dirty="0">
                <a:solidFill>
                  <a:schemeClr val="bg2">
                    <a:lumMod val="25000"/>
                  </a:schemeClr>
                </a:solidFill>
              </a:rPr>
              <a:t>分布式存储（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</a:rPr>
              <a:t>分发是实时的</a:t>
            </a:r>
            <a:r>
              <a:rPr kumimoji="1" lang="zh-CN" altLang="en-US" sz="2000" dirty="0">
                <a:solidFill>
                  <a:schemeClr val="bg2">
                    <a:lumMod val="25000"/>
                  </a:schemeClr>
                </a:solidFill>
              </a:rPr>
              <a:t>）</a:t>
            </a:r>
            <a:r>
              <a:rPr kumimoji="1" lang="en-US" altLang="zh-CN" sz="2000" dirty="0">
                <a:solidFill>
                  <a:schemeClr val="bg2">
                    <a:lumMod val="25000"/>
                  </a:schemeClr>
                </a:solidFill>
              </a:rPr>
              <a:t>/</a:t>
            </a:r>
            <a:r>
              <a:rPr kumimoji="1" lang="zh-CN" altLang="en-US" sz="2000" dirty="0">
                <a:solidFill>
                  <a:schemeClr val="bg2">
                    <a:lumMod val="25000"/>
                  </a:schemeClr>
                </a:solidFill>
              </a:rPr>
              <a:t>结构化搜索</a:t>
            </a:r>
            <a:r>
              <a:rPr kumimoji="1" lang="en-US" altLang="zh-CN" sz="2000" dirty="0">
                <a:solidFill>
                  <a:schemeClr val="bg2">
                    <a:lumMod val="25000"/>
                  </a:schemeClr>
                </a:solidFill>
              </a:rPr>
              <a:t>/</a:t>
            </a:r>
            <a:r>
              <a:rPr kumimoji="1" lang="zh-CN" altLang="en-US" sz="2000" dirty="0">
                <a:solidFill>
                  <a:schemeClr val="bg2">
                    <a:lumMod val="25000"/>
                  </a:schemeClr>
                </a:solidFill>
              </a:rPr>
              <a:t>分析引擎</a:t>
            </a:r>
            <a:endParaRPr kumimoji="1" lang="en-US" altLang="zh-CN" sz="2000" dirty="0">
              <a:solidFill>
                <a:schemeClr val="bg2">
                  <a:lumMod val="25000"/>
                </a:schemeClr>
              </a:solidFill>
            </a:endParaRPr>
          </a:p>
          <a:p>
            <a:pPr lvl="1"/>
            <a:r>
              <a:rPr kumimoji="1" lang="zh-CN" altLang="en-US" sz="2000" dirty="0">
                <a:solidFill>
                  <a:schemeClr val="bg2">
                    <a:lumMod val="25000"/>
                  </a:schemeClr>
                </a:solidFill>
              </a:rPr>
              <a:t>支持多种语言集成</a:t>
            </a:r>
          </a:p>
          <a:p>
            <a:r>
              <a:rPr kumimoji="1" lang="en-US" altLang="zh-CN" sz="2000" dirty="0" err="1">
                <a:solidFill>
                  <a:schemeClr val="bg2">
                    <a:lumMod val="25000"/>
                  </a:schemeClr>
                </a:solidFill>
              </a:rPr>
              <a:t>Solr</a:t>
            </a:r>
            <a:r>
              <a:rPr kumimoji="1" lang="zh-CN" altLang="en-US" sz="2000" dirty="0">
                <a:solidFill>
                  <a:schemeClr val="bg2">
                    <a:lumMod val="25000"/>
                  </a:schemeClr>
                </a:solidFill>
              </a:rPr>
              <a:t>（</a:t>
            </a:r>
            <a:r>
              <a:rPr kumimoji="1" lang="en-US" altLang="zh-CN" sz="2000" dirty="0">
                <a:solidFill>
                  <a:schemeClr val="bg2">
                    <a:lumMod val="25000"/>
                  </a:schemeClr>
                </a:solidFill>
              </a:rPr>
              <a:t>Apache</a:t>
            </a:r>
            <a:r>
              <a:rPr kumimoji="1" lang="zh-CN" altLang="en-US" sz="2000" dirty="0">
                <a:solidFill>
                  <a:schemeClr val="bg2">
                    <a:lumMod val="25000"/>
                  </a:schemeClr>
                </a:solidFill>
              </a:rPr>
              <a:t>开源项目）</a:t>
            </a:r>
            <a:endParaRPr kumimoji="1" lang="en-US" altLang="zh-CN" sz="2000" dirty="0">
              <a:solidFill>
                <a:schemeClr val="bg2">
                  <a:lumMod val="25000"/>
                </a:schemeClr>
              </a:solidFill>
            </a:endParaRPr>
          </a:p>
          <a:p>
            <a:pPr lvl="1"/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</a:rPr>
              <a:t>Apache Lucene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</a:rPr>
              <a:t>项目的开源企业搜索平台</a:t>
            </a:r>
            <a:endParaRPr kumimoji="1" lang="en-US" altLang="zh-CN" sz="2000" dirty="0">
              <a:solidFill>
                <a:schemeClr val="bg2">
                  <a:lumMod val="25000"/>
                </a:schemeClr>
              </a:solidFill>
            </a:endParaRPr>
          </a:p>
          <a:p>
            <a:pPr lvl="1"/>
            <a:r>
              <a:rPr kumimoji="1" lang="zh-CN" altLang="en-US" sz="2000" dirty="0">
                <a:solidFill>
                  <a:schemeClr val="bg2">
                    <a:lumMod val="25000"/>
                  </a:schemeClr>
                </a:solidFill>
              </a:rPr>
              <a:t>不适合做实时搜索应用，建立索引时，</a:t>
            </a:r>
            <a:r>
              <a:rPr kumimoji="1" lang="en-US" altLang="zh-CN" sz="2000" dirty="0" err="1">
                <a:solidFill>
                  <a:schemeClr val="bg2">
                    <a:lumMod val="25000"/>
                  </a:schemeClr>
                </a:solidFill>
              </a:rPr>
              <a:t>solr</a:t>
            </a:r>
            <a:r>
              <a:rPr kumimoji="1" lang="zh-CN" altLang="en-US" sz="2000" dirty="0">
                <a:solidFill>
                  <a:schemeClr val="bg2">
                    <a:lumMod val="25000"/>
                  </a:schemeClr>
                </a:solidFill>
              </a:rPr>
              <a:t>产生阻塞</a:t>
            </a:r>
            <a:r>
              <a:rPr kumimoji="1" lang="en-US" altLang="zh-CN" sz="2000" dirty="0">
                <a:solidFill>
                  <a:schemeClr val="bg2">
                    <a:lumMod val="25000"/>
                  </a:schemeClr>
                </a:solidFill>
              </a:rPr>
              <a:t>IO</a:t>
            </a:r>
          </a:p>
          <a:p>
            <a:pPr lvl="1"/>
            <a:r>
              <a:rPr kumimoji="1" lang="zh-CN" altLang="en-US" sz="2000" dirty="0">
                <a:solidFill>
                  <a:schemeClr val="bg2">
                    <a:lumMod val="25000"/>
                  </a:schemeClr>
                </a:solidFill>
              </a:rPr>
              <a:t>采用</a:t>
            </a:r>
            <a:r>
              <a:rPr kumimoji="1" lang="en-US" altLang="zh-CN" sz="2000" dirty="0">
                <a:solidFill>
                  <a:schemeClr val="bg2">
                    <a:lumMod val="25000"/>
                  </a:schemeClr>
                </a:solidFill>
              </a:rPr>
              <a:t>Java</a:t>
            </a:r>
            <a:r>
              <a:rPr kumimoji="1" lang="zh-CN" altLang="en-US" sz="2000" dirty="0">
                <a:solidFill>
                  <a:schemeClr val="bg2">
                    <a:lumMod val="25000"/>
                  </a:schemeClr>
                </a:solidFill>
              </a:rPr>
              <a:t>编写，运行在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</a:rPr>
              <a:t>Servlet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</a:rPr>
              <a:t>容器（如 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</a:rPr>
              <a:t>Apache Tomcat 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</a:rPr>
              <a:t>或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</a:rPr>
              <a:t>Jetty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</a:rPr>
              <a:t>）的一个独立的全文搜索服务器</a:t>
            </a:r>
            <a:endParaRPr lang="en-US" altLang="zh-CN" sz="2000" dirty="0">
              <a:solidFill>
                <a:schemeClr val="bg2">
                  <a:lumMod val="25000"/>
                </a:schemeClr>
              </a:solidFill>
            </a:endParaRPr>
          </a:p>
          <a:p>
            <a:pPr lvl="1"/>
            <a:r>
              <a:rPr kumimoji="1" lang="zh-CN" altLang="en-US" sz="2000" dirty="0">
                <a:solidFill>
                  <a:schemeClr val="bg2">
                    <a:lumMod val="25000"/>
                  </a:schemeClr>
                </a:solidFill>
              </a:rPr>
              <a:t>对已有数据查询时，</a:t>
            </a:r>
            <a:r>
              <a:rPr kumimoji="1" lang="en-US" altLang="zh-CN" sz="2000" dirty="0" err="1">
                <a:solidFill>
                  <a:schemeClr val="bg2">
                    <a:lumMod val="25000"/>
                  </a:schemeClr>
                </a:solidFill>
              </a:rPr>
              <a:t>Solr</a:t>
            </a:r>
            <a:r>
              <a:rPr kumimoji="1" lang="zh-CN" altLang="en-US" sz="2000" dirty="0">
                <a:solidFill>
                  <a:schemeClr val="bg2">
                    <a:lumMod val="25000"/>
                  </a:schemeClr>
                </a:solidFill>
              </a:rPr>
              <a:t>更快</a:t>
            </a:r>
            <a:endParaRPr kumimoji="1" lang="en-US" altLang="zh-CN" sz="2000" dirty="0">
              <a:solidFill>
                <a:schemeClr val="bg2">
                  <a:lumMod val="25000"/>
                </a:schemeClr>
              </a:solidFill>
            </a:endParaRPr>
          </a:p>
          <a:p>
            <a:pPr lvl="1"/>
            <a:r>
              <a:rPr kumimoji="1" lang="zh-CN" altLang="en-US" sz="2000" dirty="0">
                <a:solidFill>
                  <a:schemeClr val="bg2">
                    <a:lumMod val="25000"/>
                  </a:schemeClr>
                </a:solidFill>
              </a:rPr>
              <a:t>基于</a:t>
            </a:r>
            <a:r>
              <a:rPr kumimoji="1" lang="en-US" altLang="zh-CN" sz="2000" dirty="0" err="1">
                <a:solidFill>
                  <a:schemeClr val="bg2">
                    <a:lumMod val="25000"/>
                  </a:schemeClr>
                </a:solidFill>
              </a:rPr>
              <a:t>ZooKeeper</a:t>
            </a:r>
            <a:r>
              <a:rPr kumimoji="1" lang="zh-CN" altLang="en-US" sz="2000" dirty="0">
                <a:solidFill>
                  <a:schemeClr val="bg2">
                    <a:lumMod val="25000"/>
                  </a:schemeClr>
                </a:solidFill>
              </a:rPr>
              <a:t>实现了类似</a:t>
            </a:r>
            <a:r>
              <a:rPr kumimoji="1" lang="en-US" altLang="zh-CN" sz="2000" dirty="0">
                <a:solidFill>
                  <a:schemeClr val="bg2">
                    <a:lumMod val="25000"/>
                  </a:schemeClr>
                </a:solidFill>
              </a:rPr>
              <a:t>ES</a:t>
            </a:r>
            <a:r>
              <a:rPr kumimoji="1" lang="zh-CN" altLang="en-US" sz="2000" dirty="0">
                <a:solidFill>
                  <a:schemeClr val="bg2">
                    <a:lumMod val="25000"/>
                  </a:schemeClr>
                </a:solidFill>
              </a:rPr>
              <a:t>的集群部署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8548811-ADE4-E14A-B5AE-C6042040B904}"/>
              </a:ext>
            </a:extLst>
          </p:cNvPr>
          <p:cNvSpPr txBox="1"/>
          <p:nvPr/>
        </p:nvSpPr>
        <p:spPr>
          <a:xfrm>
            <a:off x="838200" y="496371"/>
            <a:ext cx="100400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/>
              <a:t>Elasticsearch</a:t>
            </a:r>
            <a:r>
              <a:rPr kumimoji="1" lang="zh-CN" altLang="en-US" sz="2400" dirty="0"/>
              <a:t>对比</a:t>
            </a:r>
          </a:p>
        </p:txBody>
      </p:sp>
    </p:spTree>
    <p:extLst>
      <p:ext uri="{BB962C8B-B14F-4D97-AF65-F5344CB8AC3E}">
        <p14:creationId xmlns:p14="http://schemas.microsoft.com/office/powerpoint/2010/main" val="4613742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240</TotalTime>
  <Words>1930</Words>
  <Application>Microsoft Macintosh PowerPoint</Application>
  <PresentationFormat>宽屏</PresentationFormat>
  <Paragraphs>173</Paragraphs>
  <Slides>39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39</vt:i4>
      </vt:variant>
    </vt:vector>
  </HeadingPairs>
  <TitlesOfParts>
    <vt:vector size="44" baseType="lpstr">
      <vt:lpstr>等线</vt:lpstr>
      <vt:lpstr>等线 Light</vt:lpstr>
      <vt:lpstr>Arial</vt:lpstr>
      <vt:lpstr>Calibri</vt:lpstr>
      <vt:lpstr>Office 主题​​</vt:lpstr>
      <vt:lpstr>总览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Elasticsearch简介及起源</vt:lpstr>
      <vt:lpstr>PowerPoint 演示文稿</vt:lpstr>
      <vt:lpstr>PowerPoint 演示文稿</vt:lpstr>
      <vt:lpstr>PowerPoint 演示文稿</vt:lpstr>
      <vt:lpstr>Elasticsearch生态</vt:lpstr>
      <vt:lpstr>PowerPoint 演示文稿</vt:lpstr>
      <vt:lpstr>PowerPoint 演示文稿</vt:lpstr>
      <vt:lpstr>Kibana:可视化分析工具</vt:lpstr>
      <vt:lpstr>ELK客户及应用场景</vt:lpstr>
      <vt:lpstr>Elasticseach安装</vt:lpstr>
      <vt:lpstr>Elastic search文件目录结构</vt:lpstr>
      <vt:lpstr>参数配置建议</vt:lpstr>
      <vt:lpstr>安装ik分词器插件</vt:lpstr>
      <vt:lpstr>Kibana Console</vt:lpstr>
      <vt:lpstr>倒排索引介绍</vt:lpstr>
      <vt:lpstr>文档的CRUD</vt:lpstr>
      <vt:lpstr>PowerPoint 演示文稿</vt:lpstr>
      <vt:lpstr>PowerPoint 演示文稿</vt:lpstr>
      <vt:lpstr>Elasticsearch基本名词及相关概念</vt:lpstr>
      <vt:lpstr>Elastic Search基本概念</vt:lpstr>
      <vt:lpstr>Elastic Search 文档（Document）</vt:lpstr>
      <vt:lpstr>文档的元数据</vt:lpstr>
      <vt:lpstr>索引</vt:lpstr>
      <vt:lpstr>索引、文档概念类比</vt:lpstr>
      <vt:lpstr>分布式系统的可用性和扩展性</vt:lpstr>
      <vt:lpstr>分布式特性</vt:lpstr>
      <vt:lpstr>节点</vt:lpstr>
      <vt:lpstr>分片（Primary Shard &amp; Replica Shard）</vt:lpstr>
      <vt:lpstr>分片的设定</vt:lpstr>
      <vt:lpstr>查看集群节点的健康状态</vt:lpstr>
      <vt:lpstr>文档的CRUD</vt:lpstr>
      <vt:lpstr>Elasticsearch小项目实战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Elasticsearch入门</dc:title>
  <dc:creator>YU TAO</dc:creator>
  <cp:lastModifiedBy>YU TAO</cp:lastModifiedBy>
  <cp:revision>26</cp:revision>
  <dcterms:created xsi:type="dcterms:W3CDTF">2019-11-27T15:18:05Z</dcterms:created>
  <dcterms:modified xsi:type="dcterms:W3CDTF">2019-12-04T15:53:06Z</dcterms:modified>
</cp:coreProperties>
</file>